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21"/>
  </p:notesMasterIdLst>
  <p:sldIdLst>
    <p:sldId id="260" r:id="rId2"/>
    <p:sldId id="264" r:id="rId3"/>
    <p:sldId id="283" r:id="rId4"/>
    <p:sldId id="302" r:id="rId5"/>
    <p:sldId id="269" r:id="rId6"/>
    <p:sldId id="270" r:id="rId7"/>
    <p:sldId id="286" r:id="rId8"/>
    <p:sldId id="287" r:id="rId9"/>
    <p:sldId id="282" r:id="rId10"/>
    <p:sldId id="295" r:id="rId11"/>
    <p:sldId id="304" r:id="rId12"/>
    <p:sldId id="289" r:id="rId13"/>
    <p:sldId id="290" r:id="rId14"/>
    <p:sldId id="292" r:id="rId15"/>
    <p:sldId id="306" r:id="rId16"/>
    <p:sldId id="305" r:id="rId17"/>
    <p:sldId id="293" r:id="rId18"/>
    <p:sldId id="294" r:id="rId19"/>
    <p:sldId id="303" r:id="rId20"/>
  </p:sldIdLst>
  <p:sldSz cx="9144000" cy="6858000" type="screen4x3"/>
  <p:notesSz cx="6888163" cy="100203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CC"/>
    <a:srgbClr val="663300"/>
    <a:srgbClr val="0C788E"/>
    <a:srgbClr val="006666"/>
    <a:srgbClr val="422C16"/>
    <a:srgbClr val="3366CC"/>
    <a:srgbClr val="660033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23" autoAdjust="0"/>
    <p:restoredTop sz="94652" autoAdjust="0"/>
  </p:normalViewPr>
  <p:slideViewPr>
    <p:cSldViewPr>
      <p:cViewPr varScale="1">
        <p:scale>
          <a:sx n="83" d="100"/>
          <a:sy n="83" d="100"/>
        </p:scale>
        <p:origin x="-39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C38625-1929-4432-9244-1641B33AF9B9}" type="doc">
      <dgm:prSet loTypeId="urn:microsoft.com/office/officeart/2005/8/layout/hierarchy4" loCatId="list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C88731E-E221-4D02-B23D-5A2702E3CA75}">
      <dgm:prSet phldrT="[Текст]"/>
      <dgm:spPr/>
      <dgm:t>
        <a:bodyPr/>
        <a:lstStyle/>
        <a:p>
          <a:r>
            <a:rPr lang="ru-RU" b="1" dirty="0" smtClean="0"/>
            <a:t>Урочная деятельность</a:t>
          </a:r>
          <a:endParaRPr lang="ru-RU" b="1" dirty="0"/>
        </a:p>
      </dgm:t>
    </dgm:pt>
    <dgm:pt modelId="{9EA212B2-A789-4C38-9BFB-7BFC1713A6F0}" type="sibTrans" cxnId="{DD3BEB2B-812E-4095-8E76-6D159458CD3A}">
      <dgm:prSet/>
      <dgm:spPr/>
      <dgm:t>
        <a:bodyPr/>
        <a:lstStyle/>
        <a:p>
          <a:endParaRPr lang="ru-RU"/>
        </a:p>
      </dgm:t>
    </dgm:pt>
    <dgm:pt modelId="{95FE1FE0-65D8-4364-8098-47FDA348898B}" type="parTrans" cxnId="{DD3BEB2B-812E-4095-8E76-6D159458CD3A}">
      <dgm:prSet/>
      <dgm:spPr/>
      <dgm:t>
        <a:bodyPr/>
        <a:lstStyle/>
        <a:p>
          <a:endParaRPr lang="ru-RU"/>
        </a:p>
      </dgm:t>
    </dgm:pt>
    <dgm:pt modelId="{D2190BC1-9CA8-4CCA-9FD9-51651760D5E8}">
      <dgm:prSet phldrT="[Текст]" custT="1"/>
      <dgm:spPr/>
      <dgm:t>
        <a:bodyPr vert="vert270"/>
        <a:lstStyle/>
        <a:p>
          <a:r>
            <a:rPr lang="ru-RU" sz="1600" b="1" u="sng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Организационный этап</a:t>
          </a:r>
          <a:endParaRPr lang="ru-RU" sz="1600" b="1" u="sng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B2A7F25-F166-4239-83E5-20FBC6E97221}" type="sibTrans" cxnId="{8C761162-D6AC-4155-8C5F-7C7F2A1E6E40}">
      <dgm:prSet/>
      <dgm:spPr/>
      <dgm:t>
        <a:bodyPr/>
        <a:lstStyle/>
        <a:p>
          <a:endParaRPr lang="ru-RU"/>
        </a:p>
      </dgm:t>
    </dgm:pt>
    <dgm:pt modelId="{977C37B5-457C-42D5-BEF0-157555760BB7}" type="parTrans" cxnId="{8C761162-D6AC-4155-8C5F-7C7F2A1E6E40}">
      <dgm:prSet/>
      <dgm:spPr/>
      <dgm:t>
        <a:bodyPr/>
        <a:lstStyle/>
        <a:p>
          <a:endParaRPr lang="ru-RU"/>
        </a:p>
      </dgm:t>
    </dgm:pt>
    <dgm:pt modelId="{379CBBC5-E6C7-4927-913A-92D02BCD6A4C}">
      <dgm:prSet custT="1"/>
      <dgm:spPr/>
      <dgm:t>
        <a:bodyPr vert="vert270"/>
        <a:lstStyle/>
        <a:p>
          <a:r>
            <a:rPr lang="ru-RU" sz="1600" b="1" u="sng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Углубление изученного введение алгоритма постановки запятой между однородными членами</a:t>
          </a:r>
          <a:endParaRPr lang="ru-RU" sz="1600" b="1" u="sng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D691643-6A79-46E6-BE86-44A22A819903}" type="parTrans" cxnId="{E3FAEC20-D008-416A-A75F-35177831C507}">
      <dgm:prSet/>
      <dgm:spPr/>
      <dgm:t>
        <a:bodyPr/>
        <a:lstStyle/>
        <a:p>
          <a:endParaRPr lang="ru-RU"/>
        </a:p>
      </dgm:t>
    </dgm:pt>
    <dgm:pt modelId="{A9691C29-FB3A-420E-ABAB-78BBD05BF5D7}" type="sibTrans" cxnId="{E3FAEC20-D008-416A-A75F-35177831C507}">
      <dgm:prSet/>
      <dgm:spPr/>
      <dgm:t>
        <a:bodyPr/>
        <a:lstStyle/>
        <a:p>
          <a:endParaRPr lang="ru-RU"/>
        </a:p>
      </dgm:t>
    </dgm:pt>
    <dgm:pt modelId="{4FC89284-A110-4634-805A-14170DCDB08F}">
      <dgm:prSet custT="1"/>
      <dgm:spPr/>
      <dgm:t>
        <a:bodyPr vert="vert270"/>
        <a:lstStyle/>
        <a:p>
          <a:r>
            <a:rPr lang="ru-RU" sz="1600" b="1" u="sng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Закрепление</a:t>
          </a:r>
          <a:endParaRPr lang="ru-RU" sz="1600" b="1" u="sng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4C06727-23B4-4262-97C7-FB648C0A9A69}" type="parTrans" cxnId="{BF9E89B9-FDFE-48D6-8646-C5B291912F88}">
      <dgm:prSet/>
      <dgm:spPr/>
      <dgm:t>
        <a:bodyPr/>
        <a:lstStyle/>
        <a:p>
          <a:endParaRPr lang="ru-RU"/>
        </a:p>
      </dgm:t>
    </dgm:pt>
    <dgm:pt modelId="{EFF48D1F-DFC6-4940-B6F2-492667712419}" type="sibTrans" cxnId="{BF9E89B9-FDFE-48D6-8646-C5B291912F88}">
      <dgm:prSet/>
      <dgm:spPr/>
      <dgm:t>
        <a:bodyPr/>
        <a:lstStyle/>
        <a:p>
          <a:endParaRPr lang="ru-RU"/>
        </a:p>
      </dgm:t>
    </dgm:pt>
    <dgm:pt modelId="{85BDED77-80C9-4C18-B190-07FB0F0A8573}">
      <dgm:prSet custT="1"/>
      <dgm:spPr/>
      <dgm:t>
        <a:bodyPr vert="vert270"/>
        <a:lstStyle/>
        <a:p>
          <a:r>
            <a:rPr lang="ru-RU" sz="1600" b="1" u="sng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Подведение итогов</a:t>
          </a:r>
          <a:endParaRPr lang="ru-RU" sz="1600" b="1" u="sng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EAE9FA-CF5F-4F81-A86E-AE5E68897695}" type="parTrans" cxnId="{04EBF91F-FA78-4373-AD94-D77C88F40693}">
      <dgm:prSet/>
      <dgm:spPr/>
      <dgm:t>
        <a:bodyPr/>
        <a:lstStyle/>
        <a:p>
          <a:endParaRPr lang="ru-RU"/>
        </a:p>
      </dgm:t>
    </dgm:pt>
    <dgm:pt modelId="{393F668A-7992-47AE-B7F7-24B49105B982}" type="sibTrans" cxnId="{04EBF91F-FA78-4373-AD94-D77C88F40693}">
      <dgm:prSet/>
      <dgm:spPr/>
      <dgm:t>
        <a:bodyPr/>
        <a:lstStyle/>
        <a:p>
          <a:endParaRPr lang="ru-RU"/>
        </a:p>
      </dgm:t>
    </dgm:pt>
    <dgm:pt modelId="{7A30156C-9CED-4059-9E6D-C9FDD5076323}">
      <dgm:prSet custT="1"/>
      <dgm:spPr/>
      <dgm:t>
        <a:bodyPr vert="vert270"/>
        <a:lstStyle/>
        <a:p>
          <a:r>
            <a:rPr lang="ru-RU" sz="1600" b="1" u="sng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Домашнее задание</a:t>
          </a:r>
          <a:endParaRPr lang="ru-RU" sz="1600" b="1" u="sng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6A005D4-8251-42CC-A9D4-1BC7B7DE7F24}" type="parTrans" cxnId="{8DF21A88-5599-48C8-9111-E025CA82B5C8}">
      <dgm:prSet/>
      <dgm:spPr/>
      <dgm:t>
        <a:bodyPr/>
        <a:lstStyle/>
        <a:p>
          <a:endParaRPr lang="ru-RU"/>
        </a:p>
      </dgm:t>
    </dgm:pt>
    <dgm:pt modelId="{AD31FD2E-1D86-48EF-8A08-F088B18FA82F}" type="sibTrans" cxnId="{8DF21A88-5599-48C8-9111-E025CA82B5C8}">
      <dgm:prSet/>
      <dgm:spPr/>
      <dgm:t>
        <a:bodyPr/>
        <a:lstStyle/>
        <a:p>
          <a:endParaRPr lang="ru-RU"/>
        </a:p>
      </dgm:t>
    </dgm:pt>
    <dgm:pt modelId="{79E1B393-DD14-4387-8369-0B591F5401A0}">
      <dgm:prSet custT="1"/>
      <dgm:spPr/>
      <dgm:t>
        <a:bodyPr vert="vert270"/>
        <a:lstStyle/>
        <a:p>
          <a:r>
            <a:rPr lang="ru-RU" sz="1600" b="1" u="sng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Рефлексия.</a:t>
          </a:r>
        </a:p>
        <a:p>
          <a:endParaRPr lang="ru-RU" sz="1300" u="sng" dirty="0">
            <a:solidFill>
              <a:srgbClr val="0099CC"/>
            </a:solidFill>
          </a:endParaRPr>
        </a:p>
      </dgm:t>
    </dgm:pt>
    <dgm:pt modelId="{F7AFBAFC-B86E-4A61-A7FE-9BE37E4A3C05}" type="parTrans" cxnId="{CF8FBF5F-BCEE-486A-BFD2-FF78F10FF869}">
      <dgm:prSet/>
      <dgm:spPr/>
      <dgm:t>
        <a:bodyPr/>
        <a:lstStyle/>
        <a:p>
          <a:endParaRPr lang="ru-RU"/>
        </a:p>
      </dgm:t>
    </dgm:pt>
    <dgm:pt modelId="{D8B82BEA-3136-4737-8B58-65FFF6385274}" type="sibTrans" cxnId="{CF8FBF5F-BCEE-486A-BFD2-FF78F10FF869}">
      <dgm:prSet/>
      <dgm:spPr/>
      <dgm:t>
        <a:bodyPr/>
        <a:lstStyle/>
        <a:p>
          <a:endParaRPr lang="ru-RU"/>
        </a:p>
      </dgm:t>
    </dgm:pt>
    <dgm:pt modelId="{4B115C01-3311-4714-B4CC-6D25F9C5836C}">
      <dgm:prSet phldrT="[Текст]" custT="1"/>
      <dgm:spPr/>
      <dgm:t>
        <a:bodyPr vert="vert270"/>
        <a:lstStyle/>
        <a:p>
          <a:r>
            <a:rPr lang="ru-RU" sz="1600" b="1" u="sng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Актуализация знаний с элементами проверки домашнего задания </a:t>
          </a:r>
          <a:endParaRPr lang="ru-RU" sz="1600" b="1" u="sng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E02888A-0E5D-4C4F-B411-6C077FCB350B}" type="parTrans" cxnId="{1B66186C-18A4-4029-B6E3-8695217EF888}">
      <dgm:prSet/>
      <dgm:spPr/>
      <dgm:t>
        <a:bodyPr/>
        <a:lstStyle/>
        <a:p>
          <a:endParaRPr lang="ru-RU"/>
        </a:p>
      </dgm:t>
    </dgm:pt>
    <dgm:pt modelId="{49FD16DF-C626-4202-93B3-284480BD7824}" type="sibTrans" cxnId="{1B66186C-18A4-4029-B6E3-8695217EF888}">
      <dgm:prSet/>
      <dgm:spPr/>
      <dgm:t>
        <a:bodyPr/>
        <a:lstStyle/>
        <a:p>
          <a:endParaRPr lang="ru-RU"/>
        </a:p>
      </dgm:t>
    </dgm:pt>
    <dgm:pt modelId="{5B2D11CB-A2B4-4CE7-B607-5328F0E994E1}">
      <dgm:prSet phldrT="[Текст]" custT="1"/>
      <dgm:spPr/>
      <dgm:t>
        <a:bodyPr vert="vert270"/>
        <a:lstStyle/>
        <a:p>
          <a:r>
            <a:rPr lang="ru-RU" sz="1600" b="1" u="sng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Формулирование и планирование темы и цели урока</a:t>
          </a:r>
          <a:endParaRPr lang="ru-RU" sz="1600" b="1" u="sng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EE11ECC-A1E1-41A4-91AD-F9B1362FA5E7}" type="parTrans" cxnId="{5A1302C7-A621-44F2-9D22-0EAFEB12FD76}">
      <dgm:prSet/>
      <dgm:spPr/>
      <dgm:t>
        <a:bodyPr/>
        <a:lstStyle/>
        <a:p>
          <a:endParaRPr lang="ru-RU"/>
        </a:p>
      </dgm:t>
    </dgm:pt>
    <dgm:pt modelId="{851479DB-CF69-4412-9381-6FBF45303B2E}" type="sibTrans" cxnId="{5A1302C7-A621-44F2-9D22-0EAFEB12FD76}">
      <dgm:prSet/>
      <dgm:spPr/>
      <dgm:t>
        <a:bodyPr/>
        <a:lstStyle/>
        <a:p>
          <a:endParaRPr lang="ru-RU"/>
        </a:p>
      </dgm:t>
    </dgm:pt>
    <dgm:pt modelId="{86D502D3-54C2-4140-AD23-CC037F856C3C}">
      <dgm:prSet phldrT="[Текст]" custT="1"/>
      <dgm:spPr/>
      <dgm:t>
        <a:bodyPr vert="vert270"/>
        <a:lstStyle/>
        <a:p>
          <a:r>
            <a:rPr lang="ru-RU" sz="1600" b="1" u="sng" dirty="0" err="1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Физминутки</a:t>
          </a:r>
          <a:endParaRPr lang="ru-RU" sz="1600" b="1" u="sng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B80C979-9F29-463C-AA0F-9B1E0170EFFD}" type="parTrans" cxnId="{E5F00D41-951B-4CA0-9113-4FDD895B0A43}">
      <dgm:prSet/>
      <dgm:spPr/>
      <dgm:t>
        <a:bodyPr/>
        <a:lstStyle/>
        <a:p>
          <a:endParaRPr lang="ru-RU"/>
        </a:p>
      </dgm:t>
    </dgm:pt>
    <dgm:pt modelId="{DE63D91E-AB1E-40A6-A9B3-5AE93229CA29}" type="sibTrans" cxnId="{E5F00D41-951B-4CA0-9113-4FDD895B0A43}">
      <dgm:prSet/>
      <dgm:spPr/>
      <dgm:t>
        <a:bodyPr/>
        <a:lstStyle/>
        <a:p>
          <a:endParaRPr lang="ru-RU"/>
        </a:p>
      </dgm:t>
    </dgm:pt>
    <dgm:pt modelId="{EF8F8E61-4711-41C6-92EB-B68456411610}" type="pres">
      <dgm:prSet presAssocID="{C2C38625-1929-4432-9244-1641B33AF9B9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7FF5AA2-E78F-4B8C-991C-98950EF84C20}" type="pres">
      <dgm:prSet presAssocID="{DC88731E-E221-4D02-B23D-5A2702E3CA75}" presName="vertOne" presStyleCnt="0"/>
      <dgm:spPr/>
      <dgm:t>
        <a:bodyPr/>
        <a:lstStyle/>
        <a:p>
          <a:endParaRPr lang="ru-RU"/>
        </a:p>
      </dgm:t>
    </dgm:pt>
    <dgm:pt modelId="{BC7DA97A-BCC6-4B3C-A0AB-6220A5C3590A}" type="pres">
      <dgm:prSet presAssocID="{DC88731E-E221-4D02-B23D-5A2702E3CA75}" presName="txOne" presStyleLbl="node0" presStyleIdx="0" presStyleCnt="1" custScaleY="2279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5EF4A26-4AAB-40C8-AE7A-51EB7A3E5925}" type="pres">
      <dgm:prSet presAssocID="{DC88731E-E221-4D02-B23D-5A2702E3CA75}" presName="parTransOne" presStyleCnt="0"/>
      <dgm:spPr/>
      <dgm:t>
        <a:bodyPr/>
        <a:lstStyle/>
        <a:p>
          <a:endParaRPr lang="ru-RU"/>
        </a:p>
      </dgm:t>
    </dgm:pt>
    <dgm:pt modelId="{5C350482-6118-4F2C-8F80-5419F11D6714}" type="pres">
      <dgm:prSet presAssocID="{DC88731E-E221-4D02-B23D-5A2702E3CA75}" presName="horzOne" presStyleCnt="0"/>
      <dgm:spPr/>
      <dgm:t>
        <a:bodyPr/>
        <a:lstStyle/>
        <a:p>
          <a:endParaRPr lang="ru-RU"/>
        </a:p>
      </dgm:t>
    </dgm:pt>
    <dgm:pt modelId="{EFB41D84-7D63-4DB5-B38F-B3338C7456C5}" type="pres">
      <dgm:prSet presAssocID="{D2190BC1-9CA8-4CCA-9FD9-51651760D5E8}" presName="vertTwo" presStyleCnt="0"/>
      <dgm:spPr/>
      <dgm:t>
        <a:bodyPr/>
        <a:lstStyle/>
        <a:p>
          <a:endParaRPr lang="ru-RU"/>
        </a:p>
      </dgm:t>
    </dgm:pt>
    <dgm:pt modelId="{A34505E3-1E79-4F3E-A652-64901A76F365}" type="pres">
      <dgm:prSet presAssocID="{D2190BC1-9CA8-4CCA-9FD9-51651760D5E8}" presName="txTwo" presStyleLbl="node2" presStyleIdx="0" presStyleCnt="9" custScaleX="100610" custLinFactNeighborX="4348" custLinFactNeighborY="35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7547CAD-1C42-45B7-B9D3-016250D92793}" type="pres">
      <dgm:prSet presAssocID="{D2190BC1-9CA8-4CCA-9FD9-51651760D5E8}" presName="horzTwo" presStyleCnt="0"/>
      <dgm:spPr/>
      <dgm:t>
        <a:bodyPr/>
        <a:lstStyle/>
        <a:p>
          <a:endParaRPr lang="ru-RU"/>
        </a:p>
      </dgm:t>
    </dgm:pt>
    <dgm:pt modelId="{056ADBE5-2425-4353-919F-9723AF6E5DE8}" type="pres">
      <dgm:prSet presAssocID="{AB2A7F25-F166-4239-83E5-20FBC6E97221}" presName="sibSpaceTwo" presStyleCnt="0"/>
      <dgm:spPr/>
      <dgm:t>
        <a:bodyPr/>
        <a:lstStyle/>
        <a:p>
          <a:endParaRPr lang="ru-RU"/>
        </a:p>
      </dgm:t>
    </dgm:pt>
    <dgm:pt modelId="{150685CA-85DD-4FAD-B5FD-2B53822469BE}" type="pres">
      <dgm:prSet presAssocID="{4B115C01-3311-4714-B4CC-6D25F9C5836C}" presName="vertTwo" presStyleCnt="0"/>
      <dgm:spPr/>
    </dgm:pt>
    <dgm:pt modelId="{82347045-A10A-4A0F-BFC9-DC196228F47F}" type="pres">
      <dgm:prSet presAssocID="{4B115C01-3311-4714-B4CC-6D25F9C5836C}" presName="txTwo" presStyleLbl="node2" presStyleIdx="1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DBECC08-6754-4F21-BFB2-2A9555E86C78}" type="pres">
      <dgm:prSet presAssocID="{4B115C01-3311-4714-B4CC-6D25F9C5836C}" presName="horzTwo" presStyleCnt="0"/>
      <dgm:spPr/>
    </dgm:pt>
    <dgm:pt modelId="{0F62A678-2717-48D3-BE6F-D95F4406E16B}" type="pres">
      <dgm:prSet presAssocID="{49FD16DF-C626-4202-93B3-284480BD7824}" presName="sibSpaceTwo" presStyleCnt="0"/>
      <dgm:spPr/>
    </dgm:pt>
    <dgm:pt modelId="{7F0B14D1-9850-4767-A537-A45A7DF48E11}" type="pres">
      <dgm:prSet presAssocID="{5B2D11CB-A2B4-4CE7-B607-5328F0E994E1}" presName="vertTwo" presStyleCnt="0"/>
      <dgm:spPr/>
    </dgm:pt>
    <dgm:pt modelId="{28E7312B-C1C6-4589-B4AE-6AF27EDC97F5}" type="pres">
      <dgm:prSet presAssocID="{5B2D11CB-A2B4-4CE7-B607-5328F0E994E1}" presName="txTwo" presStyleLbl="node2" presStyleIdx="2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455220A-4199-452B-82E7-1CC675FFC8EB}" type="pres">
      <dgm:prSet presAssocID="{5B2D11CB-A2B4-4CE7-B607-5328F0E994E1}" presName="horzTwo" presStyleCnt="0"/>
      <dgm:spPr/>
    </dgm:pt>
    <dgm:pt modelId="{45C86873-FCD8-4550-8949-1FB5C2ADDBED}" type="pres">
      <dgm:prSet presAssocID="{851479DB-CF69-4412-9381-6FBF45303B2E}" presName="sibSpaceTwo" presStyleCnt="0"/>
      <dgm:spPr/>
    </dgm:pt>
    <dgm:pt modelId="{26E2FFA9-9D19-4ED8-A35E-754F6BF7B90D}" type="pres">
      <dgm:prSet presAssocID="{86D502D3-54C2-4140-AD23-CC037F856C3C}" presName="vertTwo" presStyleCnt="0"/>
      <dgm:spPr/>
    </dgm:pt>
    <dgm:pt modelId="{6AA9B319-C00F-45B8-BE5C-B9BEA71D6102}" type="pres">
      <dgm:prSet presAssocID="{86D502D3-54C2-4140-AD23-CC037F856C3C}" presName="txTwo" presStyleLbl="node2" presStyleIdx="3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6D8AC4D-1FB4-4668-95C6-B6FFD72893C5}" type="pres">
      <dgm:prSet presAssocID="{86D502D3-54C2-4140-AD23-CC037F856C3C}" presName="horzTwo" presStyleCnt="0"/>
      <dgm:spPr/>
    </dgm:pt>
    <dgm:pt modelId="{69333E92-544C-4681-A36B-AFDCF473998D}" type="pres">
      <dgm:prSet presAssocID="{DE63D91E-AB1E-40A6-A9B3-5AE93229CA29}" presName="sibSpaceTwo" presStyleCnt="0"/>
      <dgm:spPr/>
    </dgm:pt>
    <dgm:pt modelId="{6B8B4179-2A60-463E-8F6A-D1E487FCFD49}" type="pres">
      <dgm:prSet presAssocID="{379CBBC5-E6C7-4927-913A-92D02BCD6A4C}" presName="vertTwo" presStyleCnt="0"/>
      <dgm:spPr/>
      <dgm:t>
        <a:bodyPr/>
        <a:lstStyle/>
        <a:p>
          <a:endParaRPr lang="ru-RU"/>
        </a:p>
      </dgm:t>
    </dgm:pt>
    <dgm:pt modelId="{35C72590-39CD-4B3A-B414-72459CC0D8DD}" type="pres">
      <dgm:prSet presAssocID="{379CBBC5-E6C7-4927-913A-92D02BCD6A4C}" presName="txTwo" presStyleLbl="node2" presStyleIdx="4" presStyleCnt="9" custLinFactNeighborX="-6058" custLinFactNeighborY="311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46CE4BE-C4AA-4D24-BCE2-D80782D45B61}" type="pres">
      <dgm:prSet presAssocID="{379CBBC5-E6C7-4927-913A-92D02BCD6A4C}" presName="horzTwo" presStyleCnt="0"/>
      <dgm:spPr/>
      <dgm:t>
        <a:bodyPr/>
        <a:lstStyle/>
        <a:p>
          <a:endParaRPr lang="ru-RU"/>
        </a:p>
      </dgm:t>
    </dgm:pt>
    <dgm:pt modelId="{56BEFA21-ABD7-42A0-B613-69AF8374A10E}" type="pres">
      <dgm:prSet presAssocID="{A9691C29-FB3A-420E-ABAB-78BBD05BF5D7}" presName="sibSpaceTwo" presStyleCnt="0"/>
      <dgm:spPr/>
      <dgm:t>
        <a:bodyPr/>
        <a:lstStyle/>
        <a:p>
          <a:endParaRPr lang="ru-RU"/>
        </a:p>
      </dgm:t>
    </dgm:pt>
    <dgm:pt modelId="{414D6A5B-A6F5-4404-B006-577120B536E2}" type="pres">
      <dgm:prSet presAssocID="{4FC89284-A110-4634-805A-14170DCDB08F}" presName="vertTwo" presStyleCnt="0"/>
      <dgm:spPr/>
      <dgm:t>
        <a:bodyPr/>
        <a:lstStyle/>
        <a:p>
          <a:endParaRPr lang="ru-RU"/>
        </a:p>
      </dgm:t>
    </dgm:pt>
    <dgm:pt modelId="{4F7455EC-11BE-4FDA-A66B-13D18BE4FB6E}" type="pres">
      <dgm:prSet presAssocID="{4FC89284-A110-4634-805A-14170DCDB08F}" presName="txTwo" presStyleLbl="node2" presStyleIdx="5" presStyleCnt="9" custLinFactNeighborX="-804" custLinFactNeighborY="51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53BD7E5-578D-4E66-91B0-4AD60E0B2936}" type="pres">
      <dgm:prSet presAssocID="{4FC89284-A110-4634-805A-14170DCDB08F}" presName="horzTwo" presStyleCnt="0"/>
      <dgm:spPr/>
      <dgm:t>
        <a:bodyPr/>
        <a:lstStyle/>
        <a:p>
          <a:endParaRPr lang="ru-RU"/>
        </a:p>
      </dgm:t>
    </dgm:pt>
    <dgm:pt modelId="{983C2A70-76A8-4A13-A805-AF3D50BF3BA9}" type="pres">
      <dgm:prSet presAssocID="{EFF48D1F-DFC6-4940-B6F2-492667712419}" presName="sibSpaceTwo" presStyleCnt="0"/>
      <dgm:spPr/>
      <dgm:t>
        <a:bodyPr/>
        <a:lstStyle/>
        <a:p>
          <a:endParaRPr lang="ru-RU"/>
        </a:p>
      </dgm:t>
    </dgm:pt>
    <dgm:pt modelId="{9C709AD4-6262-4F75-9F9D-99FDD16AC529}" type="pres">
      <dgm:prSet presAssocID="{85BDED77-80C9-4C18-B190-07FB0F0A8573}" presName="vertTwo" presStyleCnt="0"/>
      <dgm:spPr/>
      <dgm:t>
        <a:bodyPr/>
        <a:lstStyle/>
        <a:p>
          <a:endParaRPr lang="ru-RU"/>
        </a:p>
      </dgm:t>
    </dgm:pt>
    <dgm:pt modelId="{9C2BCB04-CB99-4F33-83FC-340D310E8B50}" type="pres">
      <dgm:prSet presAssocID="{85BDED77-80C9-4C18-B190-07FB0F0A8573}" presName="txTwo" presStyleLbl="node2" presStyleIdx="6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A420BF4-2A6A-4306-9809-6446AC18D198}" type="pres">
      <dgm:prSet presAssocID="{85BDED77-80C9-4C18-B190-07FB0F0A8573}" presName="horzTwo" presStyleCnt="0"/>
      <dgm:spPr/>
      <dgm:t>
        <a:bodyPr/>
        <a:lstStyle/>
        <a:p>
          <a:endParaRPr lang="ru-RU"/>
        </a:p>
      </dgm:t>
    </dgm:pt>
    <dgm:pt modelId="{DA9AF149-4831-4B20-A050-5F6BD7CF5207}" type="pres">
      <dgm:prSet presAssocID="{393F668A-7992-47AE-B7F7-24B49105B982}" presName="sibSpaceTwo" presStyleCnt="0"/>
      <dgm:spPr/>
      <dgm:t>
        <a:bodyPr/>
        <a:lstStyle/>
        <a:p>
          <a:endParaRPr lang="ru-RU"/>
        </a:p>
      </dgm:t>
    </dgm:pt>
    <dgm:pt modelId="{D601633D-E65C-49CB-9F22-A70FC183138A}" type="pres">
      <dgm:prSet presAssocID="{7A30156C-9CED-4059-9E6D-C9FDD5076323}" presName="vertTwo" presStyleCnt="0"/>
      <dgm:spPr/>
      <dgm:t>
        <a:bodyPr/>
        <a:lstStyle/>
        <a:p>
          <a:endParaRPr lang="ru-RU"/>
        </a:p>
      </dgm:t>
    </dgm:pt>
    <dgm:pt modelId="{F1713D38-6147-4CB2-857E-FAF744A01F46}" type="pres">
      <dgm:prSet presAssocID="{7A30156C-9CED-4059-9E6D-C9FDD5076323}" presName="txTwo" presStyleLbl="node2" presStyleIdx="7" presStyleCnt="9" custLinFactNeighborX="-4474" custLinFactNeighborY="-19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A1805DC-99F9-4CAB-AD64-D2A4BC916F55}" type="pres">
      <dgm:prSet presAssocID="{7A30156C-9CED-4059-9E6D-C9FDD5076323}" presName="horzTwo" presStyleCnt="0"/>
      <dgm:spPr/>
      <dgm:t>
        <a:bodyPr/>
        <a:lstStyle/>
        <a:p>
          <a:endParaRPr lang="ru-RU"/>
        </a:p>
      </dgm:t>
    </dgm:pt>
    <dgm:pt modelId="{F55C7933-DD19-4E3C-9C6A-4A30EF6EA2C9}" type="pres">
      <dgm:prSet presAssocID="{AD31FD2E-1D86-48EF-8A08-F088B18FA82F}" presName="sibSpaceTwo" presStyleCnt="0"/>
      <dgm:spPr/>
      <dgm:t>
        <a:bodyPr/>
        <a:lstStyle/>
        <a:p>
          <a:endParaRPr lang="ru-RU"/>
        </a:p>
      </dgm:t>
    </dgm:pt>
    <dgm:pt modelId="{A8ED088D-58D5-430C-8429-866DA4B73F80}" type="pres">
      <dgm:prSet presAssocID="{79E1B393-DD14-4387-8369-0B591F5401A0}" presName="vertTwo" presStyleCnt="0"/>
      <dgm:spPr/>
      <dgm:t>
        <a:bodyPr/>
        <a:lstStyle/>
        <a:p>
          <a:endParaRPr lang="ru-RU"/>
        </a:p>
      </dgm:t>
    </dgm:pt>
    <dgm:pt modelId="{EC1E1039-2BBE-46C6-8F60-5A6FD46EF143}" type="pres">
      <dgm:prSet presAssocID="{79E1B393-DD14-4387-8369-0B591F5401A0}" presName="txTwo" presStyleLbl="node2" presStyleIdx="8" presStyleCnt="9" custLinFactNeighborX="26124" custLinFactNeighborY="172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4DF065D-B920-49BE-BCA1-241ECD930F56}" type="pres">
      <dgm:prSet presAssocID="{79E1B393-DD14-4387-8369-0B591F5401A0}" presName="horzTwo" presStyleCnt="0"/>
      <dgm:spPr/>
      <dgm:t>
        <a:bodyPr/>
        <a:lstStyle/>
        <a:p>
          <a:endParaRPr lang="ru-RU"/>
        </a:p>
      </dgm:t>
    </dgm:pt>
  </dgm:ptLst>
  <dgm:cxnLst>
    <dgm:cxn modelId="{F43228B8-7A89-4549-B97C-CEF2956217CD}" type="presOf" srcId="{86D502D3-54C2-4140-AD23-CC037F856C3C}" destId="{6AA9B319-C00F-45B8-BE5C-B9BEA71D6102}" srcOrd="0" destOrd="0" presId="urn:microsoft.com/office/officeart/2005/8/layout/hierarchy4"/>
    <dgm:cxn modelId="{8DF21A88-5599-48C8-9111-E025CA82B5C8}" srcId="{DC88731E-E221-4D02-B23D-5A2702E3CA75}" destId="{7A30156C-9CED-4059-9E6D-C9FDD5076323}" srcOrd="7" destOrd="0" parTransId="{56A005D4-8251-42CC-A9D4-1BC7B7DE7F24}" sibTransId="{AD31FD2E-1D86-48EF-8A08-F088B18FA82F}"/>
    <dgm:cxn modelId="{1B66186C-18A4-4029-B6E3-8695217EF888}" srcId="{DC88731E-E221-4D02-B23D-5A2702E3CA75}" destId="{4B115C01-3311-4714-B4CC-6D25F9C5836C}" srcOrd="1" destOrd="0" parTransId="{1E02888A-0E5D-4C4F-B411-6C077FCB350B}" sibTransId="{49FD16DF-C626-4202-93B3-284480BD7824}"/>
    <dgm:cxn modelId="{AC5935F9-10EC-4BD3-8093-3F8BE0D59602}" type="presOf" srcId="{7A30156C-9CED-4059-9E6D-C9FDD5076323}" destId="{F1713D38-6147-4CB2-857E-FAF744A01F46}" srcOrd="0" destOrd="0" presId="urn:microsoft.com/office/officeart/2005/8/layout/hierarchy4"/>
    <dgm:cxn modelId="{DD3BEB2B-812E-4095-8E76-6D159458CD3A}" srcId="{C2C38625-1929-4432-9244-1641B33AF9B9}" destId="{DC88731E-E221-4D02-B23D-5A2702E3CA75}" srcOrd="0" destOrd="0" parTransId="{95FE1FE0-65D8-4364-8098-47FDA348898B}" sibTransId="{9EA212B2-A789-4C38-9BFB-7BFC1713A6F0}"/>
    <dgm:cxn modelId="{CC43ABB5-E2EB-4F49-8CF0-076C4FF37127}" type="presOf" srcId="{79E1B393-DD14-4387-8369-0B591F5401A0}" destId="{EC1E1039-2BBE-46C6-8F60-5A6FD46EF143}" srcOrd="0" destOrd="0" presId="urn:microsoft.com/office/officeart/2005/8/layout/hierarchy4"/>
    <dgm:cxn modelId="{C9E02F92-AE81-462A-8AD2-EDE378C474CE}" type="presOf" srcId="{DC88731E-E221-4D02-B23D-5A2702E3CA75}" destId="{BC7DA97A-BCC6-4B3C-A0AB-6220A5C3590A}" srcOrd="0" destOrd="0" presId="urn:microsoft.com/office/officeart/2005/8/layout/hierarchy4"/>
    <dgm:cxn modelId="{CC084ED2-F208-4149-906C-27E339C55A3E}" type="presOf" srcId="{5B2D11CB-A2B4-4CE7-B607-5328F0E994E1}" destId="{28E7312B-C1C6-4589-B4AE-6AF27EDC97F5}" srcOrd="0" destOrd="0" presId="urn:microsoft.com/office/officeart/2005/8/layout/hierarchy4"/>
    <dgm:cxn modelId="{E6255323-8CF6-4C41-9EBF-DA81338414A7}" type="presOf" srcId="{4FC89284-A110-4634-805A-14170DCDB08F}" destId="{4F7455EC-11BE-4FDA-A66B-13D18BE4FB6E}" srcOrd="0" destOrd="0" presId="urn:microsoft.com/office/officeart/2005/8/layout/hierarchy4"/>
    <dgm:cxn modelId="{CF8FBF5F-BCEE-486A-BFD2-FF78F10FF869}" srcId="{DC88731E-E221-4D02-B23D-5A2702E3CA75}" destId="{79E1B393-DD14-4387-8369-0B591F5401A0}" srcOrd="8" destOrd="0" parTransId="{F7AFBAFC-B86E-4A61-A7FE-9BE37E4A3C05}" sibTransId="{D8B82BEA-3136-4737-8B58-65FFF6385274}"/>
    <dgm:cxn modelId="{8C761162-D6AC-4155-8C5F-7C7F2A1E6E40}" srcId="{DC88731E-E221-4D02-B23D-5A2702E3CA75}" destId="{D2190BC1-9CA8-4CCA-9FD9-51651760D5E8}" srcOrd="0" destOrd="0" parTransId="{977C37B5-457C-42D5-BEF0-157555760BB7}" sibTransId="{AB2A7F25-F166-4239-83E5-20FBC6E97221}"/>
    <dgm:cxn modelId="{E5F00D41-951B-4CA0-9113-4FDD895B0A43}" srcId="{DC88731E-E221-4D02-B23D-5A2702E3CA75}" destId="{86D502D3-54C2-4140-AD23-CC037F856C3C}" srcOrd="3" destOrd="0" parTransId="{5B80C979-9F29-463C-AA0F-9B1E0170EFFD}" sibTransId="{DE63D91E-AB1E-40A6-A9B3-5AE93229CA29}"/>
    <dgm:cxn modelId="{53813925-F9EF-4F25-B862-A79DB223AB4C}" type="presOf" srcId="{C2C38625-1929-4432-9244-1641B33AF9B9}" destId="{EF8F8E61-4711-41C6-92EB-B68456411610}" srcOrd="0" destOrd="0" presId="urn:microsoft.com/office/officeart/2005/8/layout/hierarchy4"/>
    <dgm:cxn modelId="{12110D5C-56BE-4009-B5D6-C3E03D9852F5}" type="presOf" srcId="{85BDED77-80C9-4C18-B190-07FB0F0A8573}" destId="{9C2BCB04-CB99-4F33-83FC-340D310E8B50}" srcOrd="0" destOrd="0" presId="urn:microsoft.com/office/officeart/2005/8/layout/hierarchy4"/>
    <dgm:cxn modelId="{34163F64-6E36-42FE-B857-FA6ECDB3BFF5}" type="presOf" srcId="{379CBBC5-E6C7-4927-913A-92D02BCD6A4C}" destId="{35C72590-39CD-4B3A-B414-72459CC0D8DD}" srcOrd="0" destOrd="0" presId="urn:microsoft.com/office/officeart/2005/8/layout/hierarchy4"/>
    <dgm:cxn modelId="{E3FAEC20-D008-416A-A75F-35177831C507}" srcId="{DC88731E-E221-4D02-B23D-5A2702E3CA75}" destId="{379CBBC5-E6C7-4927-913A-92D02BCD6A4C}" srcOrd="4" destOrd="0" parTransId="{1D691643-6A79-46E6-BE86-44A22A819903}" sibTransId="{A9691C29-FB3A-420E-ABAB-78BBD05BF5D7}"/>
    <dgm:cxn modelId="{95C73D5C-4E7F-4C2C-8260-9DF1D6118EBF}" type="presOf" srcId="{D2190BC1-9CA8-4CCA-9FD9-51651760D5E8}" destId="{A34505E3-1E79-4F3E-A652-64901A76F365}" srcOrd="0" destOrd="0" presId="urn:microsoft.com/office/officeart/2005/8/layout/hierarchy4"/>
    <dgm:cxn modelId="{BF9E89B9-FDFE-48D6-8646-C5B291912F88}" srcId="{DC88731E-E221-4D02-B23D-5A2702E3CA75}" destId="{4FC89284-A110-4634-805A-14170DCDB08F}" srcOrd="5" destOrd="0" parTransId="{94C06727-23B4-4262-97C7-FB648C0A9A69}" sibTransId="{EFF48D1F-DFC6-4940-B6F2-492667712419}"/>
    <dgm:cxn modelId="{04EBF91F-FA78-4373-AD94-D77C88F40693}" srcId="{DC88731E-E221-4D02-B23D-5A2702E3CA75}" destId="{85BDED77-80C9-4C18-B190-07FB0F0A8573}" srcOrd="6" destOrd="0" parTransId="{05EAE9FA-CF5F-4F81-A86E-AE5E68897695}" sibTransId="{393F668A-7992-47AE-B7F7-24B49105B982}"/>
    <dgm:cxn modelId="{5A1302C7-A621-44F2-9D22-0EAFEB12FD76}" srcId="{DC88731E-E221-4D02-B23D-5A2702E3CA75}" destId="{5B2D11CB-A2B4-4CE7-B607-5328F0E994E1}" srcOrd="2" destOrd="0" parTransId="{8EE11ECC-A1E1-41A4-91AD-F9B1362FA5E7}" sibTransId="{851479DB-CF69-4412-9381-6FBF45303B2E}"/>
    <dgm:cxn modelId="{47AC58B1-D1CA-4E3F-8369-6B6851D8D921}" type="presOf" srcId="{4B115C01-3311-4714-B4CC-6D25F9C5836C}" destId="{82347045-A10A-4A0F-BFC9-DC196228F47F}" srcOrd="0" destOrd="0" presId="urn:microsoft.com/office/officeart/2005/8/layout/hierarchy4"/>
    <dgm:cxn modelId="{C531401A-F01F-4A28-A5CE-853045264E7B}" type="presParOf" srcId="{EF8F8E61-4711-41C6-92EB-B68456411610}" destId="{67FF5AA2-E78F-4B8C-991C-98950EF84C20}" srcOrd="0" destOrd="0" presId="urn:microsoft.com/office/officeart/2005/8/layout/hierarchy4"/>
    <dgm:cxn modelId="{330738A4-D125-45EF-A80A-4DD760F59388}" type="presParOf" srcId="{67FF5AA2-E78F-4B8C-991C-98950EF84C20}" destId="{BC7DA97A-BCC6-4B3C-A0AB-6220A5C3590A}" srcOrd="0" destOrd="0" presId="urn:microsoft.com/office/officeart/2005/8/layout/hierarchy4"/>
    <dgm:cxn modelId="{10F51398-5F7C-4EEA-B1CB-7AE971249872}" type="presParOf" srcId="{67FF5AA2-E78F-4B8C-991C-98950EF84C20}" destId="{15EF4A26-4AAB-40C8-AE7A-51EB7A3E5925}" srcOrd="1" destOrd="0" presId="urn:microsoft.com/office/officeart/2005/8/layout/hierarchy4"/>
    <dgm:cxn modelId="{8B5EB5A1-F6A6-44D2-8238-7D5E93FD8331}" type="presParOf" srcId="{67FF5AA2-E78F-4B8C-991C-98950EF84C20}" destId="{5C350482-6118-4F2C-8F80-5419F11D6714}" srcOrd="2" destOrd="0" presId="urn:microsoft.com/office/officeart/2005/8/layout/hierarchy4"/>
    <dgm:cxn modelId="{2C123160-6B08-4B43-A379-C433B1D15648}" type="presParOf" srcId="{5C350482-6118-4F2C-8F80-5419F11D6714}" destId="{EFB41D84-7D63-4DB5-B38F-B3338C7456C5}" srcOrd="0" destOrd="0" presId="urn:microsoft.com/office/officeart/2005/8/layout/hierarchy4"/>
    <dgm:cxn modelId="{2094485D-B43E-40C7-A07E-37C2FC9614EC}" type="presParOf" srcId="{EFB41D84-7D63-4DB5-B38F-B3338C7456C5}" destId="{A34505E3-1E79-4F3E-A652-64901A76F365}" srcOrd="0" destOrd="0" presId="urn:microsoft.com/office/officeart/2005/8/layout/hierarchy4"/>
    <dgm:cxn modelId="{6D3C0941-A750-443D-89B7-BA016891C6B7}" type="presParOf" srcId="{EFB41D84-7D63-4DB5-B38F-B3338C7456C5}" destId="{17547CAD-1C42-45B7-B9D3-016250D92793}" srcOrd="1" destOrd="0" presId="urn:microsoft.com/office/officeart/2005/8/layout/hierarchy4"/>
    <dgm:cxn modelId="{40147B74-5F71-4394-A7ED-9E2554DC582B}" type="presParOf" srcId="{5C350482-6118-4F2C-8F80-5419F11D6714}" destId="{056ADBE5-2425-4353-919F-9723AF6E5DE8}" srcOrd="1" destOrd="0" presId="urn:microsoft.com/office/officeart/2005/8/layout/hierarchy4"/>
    <dgm:cxn modelId="{73DB821B-442C-4665-9392-C95A8E04897D}" type="presParOf" srcId="{5C350482-6118-4F2C-8F80-5419F11D6714}" destId="{150685CA-85DD-4FAD-B5FD-2B53822469BE}" srcOrd="2" destOrd="0" presId="urn:microsoft.com/office/officeart/2005/8/layout/hierarchy4"/>
    <dgm:cxn modelId="{BB26CFCF-A462-4282-9CFB-5713E9A87676}" type="presParOf" srcId="{150685CA-85DD-4FAD-B5FD-2B53822469BE}" destId="{82347045-A10A-4A0F-BFC9-DC196228F47F}" srcOrd="0" destOrd="0" presId="urn:microsoft.com/office/officeart/2005/8/layout/hierarchy4"/>
    <dgm:cxn modelId="{05FC28E2-A815-4126-968B-9E9FFF411710}" type="presParOf" srcId="{150685CA-85DD-4FAD-B5FD-2B53822469BE}" destId="{2DBECC08-6754-4F21-BFB2-2A9555E86C78}" srcOrd="1" destOrd="0" presId="urn:microsoft.com/office/officeart/2005/8/layout/hierarchy4"/>
    <dgm:cxn modelId="{19A092E7-D7EF-4456-93B3-CD0F6A78BA9D}" type="presParOf" srcId="{5C350482-6118-4F2C-8F80-5419F11D6714}" destId="{0F62A678-2717-48D3-BE6F-D95F4406E16B}" srcOrd="3" destOrd="0" presId="urn:microsoft.com/office/officeart/2005/8/layout/hierarchy4"/>
    <dgm:cxn modelId="{ED93909C-73CF-4EF7-B3DC-C20B93CCBDBF}" type="presParOf" srcId="{5C350482-6118-4F2C-8F80-5419F11D6714}" destId="{7F0B14D1-9850-4767-A537-A45A7DF48E11}" srcOrd="4" destOrd="0" presId="urn:microsoft.com/office/officeart/2005/8/layout/hierarchy4"/>
    <dgm:cxn modelId="{623C1B0A-2F82-4582-A8C8-DC09D6864170}" type="presParOf" srcId="{7F0B14D1-9850-4767-A537-A45A7DF48E11}" destId="{28E7312B-C1C6-4589-B4AE-6AF27EDC97F5}" srcOrd="0" destOrd="0" presId="urn:microsoft.com/office/officeart/2005/8/layout/hierarchy4"/>
    <dgm:cxn modelId="{4DF56F39-8298-4A32-B2F2-FDA744A6427F}" type="presParOf" srcId="{7F0B14D1-9850-4767-A537-A45A7DF48E11}" destId="{7455220A-4199-452B-82E7-1CC675FFC8EB}" srcOrd="1" destOrd="0" presId="urn:microsoft.com/office/officeart/2005/8/layout/hierarchy4"/>
    <dgm:cxn modelId="{008EF3F1-C5CA-4FE2-9C88-B0B726265ED8}" type="presParOf" srcId="{5C350482-6118-4F2C-8F80-5419F11D6714}" destId="{45C86873-FCD8-4550-8949-1FB5C2ADDBED}" srcOrd="5" destOrd="0" presId="urn:microsoft.com/office/officeart/2005/8/layout/hierarchy4"/>
    <dgm:cxn modelId="{84395D3C-D693-4702-A4A0-E0ACCF91F0E8}" type="presParOf" srcId="{5C350482-6118-4F2C-8F80-5419F11D6714}" destId="{26E2FFA9-9D19-4ED8-A35E-754F6BF7B90D}" srcOrd="6" destOrd="0" presId="urn:microsoft.com/office/officeart/2005/8/layout/hierarchy4"/>
    <dgm:cxn modelId="{02C9C3A0-84E8-47E4-A6A4-9E7DE118D261}" type="presParOf" srcId="{26E2FFA9-9D19-4ED8-A35E-754F6BF7B90D}" destId="{6AA9B319-C00F-45B8-BE5C-B9BEA71D6102}" srcOrd="0" destOrd="0" presId="urn:microsoft.com/office/officeart/2005/8/layout/hierarchy4"/>
    <dgm:cxn modelId="{9E983A2F-3941-4440-A0D1-7862F061A133}" type="presParOf" srcId="{26E2FFA9-9D19-4ED8-A35E-754F6BF7B90D}" destId="{D6D8AC4D-1FB4-4668-95C6-B6FFD72893C5}" srcOrd="1" destOrd="0" presId="urn:microsoft.com/office/officeart/2005/8/layout/hierarchy4"/>
    <dgm:cxn modelId="{FE3598CC-5717-480D-B030-21DCE74A6CB1}" type="presParOf" srcId="{5C350482-6118-4F2C-8F80-5419F11D6714}" destId="{69333E92-544C-4681-A36B-AFDCF473998D}" srcOrd="7" destOrd="0" presId="urn:microsoft.com/office/officeart/2005/8/layout/hierarchy4"/>
    <dgm:cxn modelId="{A492705F-943C-43BA-AC58-17D322A2080A}" type="presParOf" srcId="{5C350482-6118-4F2C-8F80-5419F11D6714}" destId="{6B8B4179-2A60-463E-8F6A-D1E487FCFD49}" srcOrd="8" destOrd="0" presId="urn:microsoft.com/office/officeart/2005/8/layout/hierarchy4"/>
    <dgm:cxn modelId="{8AA5F0A4-BAC7-4579-8AA0-B771744C1D0D}" type="presParOf" srcId="{6B8B4179-2A60-463E-8F6A-D1E487FCFD49}" destId="{35C72590-39CD-4B3A-B414-72459CC0D8DD}" srcOrd="0" destOrd="0" presId="urn:microsoft.com/office/officeart/2005/8/layout/hierarchy4"/>
    <dgm:cxn modelId="{8A71D7AC-601C-4CCD-AE16-02FF98598F7E}" type="presParOf" srcId="{6B8B4179-2A60-463E-8F6A-D1E487FCFD49}" destId="{D46CE4BE-C4AA-4D24-BCE2-D80782D45B61}" srcOrd="1" destOrd="0" presId="urn:microsoft.com/office/officeart/2005/8/layout/hierarchy4"/>
    <dgm:cxn modelId="{1DCAC1C1-3D4B-4851-B9BB-F537299E4E8F}" type="presParOf" srcId="{5C350482-6118-4F2C-8F80-5419F11D6714}" destId="{56BEFA21-ABD7-42A0-B613-69AF8374A10E}" srcOrd="9" destOrd="0" presId="urn:microsoft.com/office/officeart/2005/8/layout/hierarchy4"/>
    <dgm:cxn modelId="{2C93BAE8-9A16-460A-8AC7-28773DF4EC9C}" type="presParOf" srcId="{5C350482-6118-4F2C-8F80-5419F11D6714}" destId="{414D6A5B-A6F5-4404-B006-577120B536E2}" srcOrd="10" destOrd="0" presId="urn:microsoft.com/office/officeart/2005/8/layout/hierarchy4"/>
    <dgm:cxn modelId="{F4312EBA-0A10-4AFE-BF35-E2D8CFC1C7C3}" type="presParOf" srcId="{414D6A5B-A6F5-4404-B006-577120B536E2}" destId="{4F7455EC-11BE-4FDA-A66B-13D18BE4FB6E}" srcOrd="0" destOrd="0" presId="urn:microsoft.com/office/officeart/2005/8/layout/hierarchy4"/>
    <dgm:cxn modelId="{4445DA4C-7EDE-40F1-B5E7-79D8F8A1C752}" type="presParOf" srcId="{414D6A5B-A6F5-4404-B006-577120B536E2}" destId="{353BD7E5-578D-4E66-91B0-4AD60E0B2936}" srcOrd="1" destOrd="0" presId="urn:microsoft.com/office/officeart/2005/8/layout/hierarchy4"/>
    <dgm:cxn modelId="{CA19084D-73FE-4CD7-9FEA-A650B27F0B7B}" type="presParOf" srcId="{5C350482-6118-4F2C-8F80-5419F11D6714}" destId="{983C2A70-76A8-4A13-A805-AF3D50BF3BA9}" srcOrd="11" destOrd="0" presId="urn:microsoft.com/office/officeart/2005/8/layout/hierarchy4"/>
    <dgm:cxn modelId="{31774BE7-322A-4038-8F31-5AD70FD66B07}" type="presParOf" srcId="{5C350482-6118-4F2C-8F80-5419F11D6714}" destId="{9C709AD4-6262-4F75-9F9D-99FDD16AC529}" srcOrd="12" destOrd="0" presId="urn:microsoft.com/office/officeart/2005/8/layout/hierarchy4"/>
    <dgm:cxn modelId="{F57F5E92-8BD2-4679-A89B-E4497DA42092}" type="presParOf" srcId="{9C709AD4-6262-4F75-9F9D-99FDD16AC529}" destId="{9C2BCB04-CB99-4F33-83FC-340D310E8B50}" srcOrd="0" destOrd="0" presId="urn:microsoft.com/office/officeart/2005/8/layout/hierarchy4"/>
    <dgm:cxn modelId="{4A685B93-3DCF-4C10-B8FE-497E627B5889}" type="presParOf" srcId="{9C709AD4-6262-4F75-9F9D-99FDD16AC529}" destId="{AA420BF4-2A6A-4306-9809-6446AC18D198}" srcOrd="1" destOrd="0" presId="urn:microsoft.com/office/officeart/2005/8/layout/hierarchy4"/>
    <dgm:cxn modelId="{4CD14EEB-2997-4C48-83FC-AEADB29CE479}" type="presParOf" srcId="{5C350482-6118-4F2C-8F80-5419F11D6714}" destId="{DA9AF149-4831-4B20-A050-5F6BD7CF5207}" srcOrd="13" destOrd="0" presId="urn:microsoft.com/office/officeart/2005/8/layout/hierarchy4"/>
    <dgm:cxn modelId="{1404B831-A275-469F-9026-4B38C9633348}" type="presParOf" srcId="{5C350482-6118-4F2C-8F80-5419F11D6714}" destId="{D601633D-E65C-49CB-9F22-A70FC183138A}" srcOrd="14" destOrd="0" presId="urn:microsoft.com/office/officeart/2005/8/layout/hierarchy4"/>
    <dgm:cxn modelId="{BBA2E0AC-93C5-4BE6-A555-755F411039D8}" type="presParOf" srcId="{D601633D-E65C-49CB-9F22-A70FC183138A}" destId="{F1713D38-6147-4CB2-857E-FAF744A01F46}" srcOrd="0" destOrd="0" presId="urn:microsoft.com/office/officeart/2005/8/layout/hierarchy4"/>
    <dgm:cxn modelId="{7718F0BE-906A-4121-BA54-0BFE175F6C33}" type="presParOf" srcId="{D601633D-E65C-49CB-9F22-A70FC183138A}" destId="{4A1805DC-99F9-4CAB-AD64-D2A4BC916F55}" srcOrd="1" destOrd="0" presId="urn:microsoft.com/office/officeart/2005/8/layout/hierarchy4"/>
    <dgm:cxn modelId="{A0D69175-BED4-4BD4-BFAB-992F6CAC0F83}" type="presParOf" srcId="{5C350482-6118-4F2C-8F80-5419F11D6714}" destId="{F55C7933-DD19-4E3C-9C6A-4A30EF6EA2C9}" srcOrd="15" destOrd="0" presId="urn:microsoft.com/office/officeart/2005/8/layout/hierarchy4"/>
    <dgm:cxn modelId="{7820D08B-73DF-41F0-89F1-0AC6F7164A78}" type="presParOf" srcId="{5C350482-6118-4F2C-8F80-5419F11D6714}" destId="{A8ED088D-58D5-430C-8429-866DA4B73F80}" srcOrd="16" destOrd="0" presId="urn:microsoft.com/office/officeart/2005/8/layout/hierarchy4"/>
    <dgm:cxn modelId="{AAA86118-8589-4C11-9E16-89F77BCECB15}" type="presParOf" srcId="{A8ED088D-58D5-430C-8429-866DA4B73F80}" destId="{EC1E1039-2BBE-46C6-8F60-5A6FD46EF143}" srcOrd="0" destOrd="0" presId="urn:microsoft.com/office/officeart/2005/8/layout/hierarchy4"/>
    <dgm:cxn modelId="{00B30279-F8F1-4DB3-BDD4-6C86AC5B94CB}" type="presParOf" srcId="{A8ED088D-58D5-430C-8429-866DA4B73F80}" destId="{74DF065D-B920-49BE-BCA1-241ECD930F56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20845A7-E060-6C4E-9A84-82445AB6F64F}" type="doc">
      <dgm:prSet loTypeId="urn:microsoft.com/office/officeart/2005/8/layout/vProcess5" loCatId="process" qsTypeId="urn:microsoft.com/office/officeart/2005/8/quickstyle/3d5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EFB33DAF-7760-2349-BA31-575952732920}">
      <dgm:prSet phldrT="[Текст]" custT="1"/>
      <dgm:spPr/>
      <dgm:t>
        <a:bodyPr/>
        <a:lstStyle/>
        <a:p>
          <a:r>
            <a:rPr lang="ru-RU" sz="1800" b="1" cap="all" spc="0" dirty="0" smtClean="0">
              <a:ln w="9000" cmpd="sng"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1) Развивать </a:t>
          </a:r>
          <a:r>
            <a:rPr lang="ru-RU" sz="1800" b="1" cap="all" spc="0" dirty="0" err="1" smtClean="0">
              <a:ln w="9000" cmpd="sng"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Ууд</a:t>
          </a:r>
          <a:r>
            <a:rPr lang="ru-RU" sz="1800" b="1" cap="all" spc="0" dirty="0" smtClean="0">
              <a:ln w="9000" cmpd="sng"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 находить однородные члены предложения</a:t>
          </a:r>
          <a:endParaRPr lang="ru-RU" sz="1800" b="1" cap="all" spc="0" dirty="0">
            <a:ln w="9000" cmpd="sng">
              <a:prstDash val="solid"/>
            </a:ln>
            <a:solidFill>
              <a:schemeClr val="tx1"/>
            </a:solidFill>
            <a:effectLst>
              <a:reflection blurRad="12700" stA="28000" endPos="45000" dist="1000" dir="5400000" sy="-100000" algn="bl" rotWithShape="0"/>
            </a:effectLst>
            <a:latin typeface="Times New Roman" pitchFamily="18" charset="0"/>
            <a:cs typeface="Times New Roman" pitchFamily="18" charset="0"/>
          </a:endParaRPr>
        </a:p>
      </dgm:t>
    </dgm:pt>
    <dgm:pt modelId="{634F503B-BCC3-D149-A25B-0C841C75CCAA}" type="parTrans" cxnId="{17C10694-09CB-D44D-94EE-E7BFAAE8A35E}">
      <dgm:prSet/>
      <dgm:spPr/>
      <dgm:t>
        <a:bodyPr/>
        <a:lstStyle/>
        <a:p>
          <a:endParaRPr lang="ru-RU" b="0"/>
        </a:p>
      </dgm:t>
    </dgm:pt>
    <dgm:pt modelId="{026F8960-E879-A548-878C-ED1AC71B0CC2}" type="sibTrans" cxnId="{17C10694-09CB-D44D-94EE-E7BFAAE8A35E}">
      <dgm:prSet/>
      <dgm:spPr/>
      <dgm:t>
        <a:bodyPr/>
        <a:lstStyle/>
        <a:p>
          <a:endParaRPr lang="ru-RU" b="0"/>
        </a:p>
      </dgm:t>
    </dgm:pt>
    <dgm:pt modelId="{6AA1A31A-3A43-B842-B4E8-DFB0D473D63D}">
      <dgm:prSet phldrT="[Текст]" custT="1"/>
      <dgm:spPr/>
      <dgm:t>
        <a:bodyPr/>
        <a:lstStyle/>
        <a:p>
          <a:r>
            <a:rPr lang="ru-RU" sz="1800" b="1" cap="all" spc="0" dirty="0" smtClean="0">
              <a:ln w="9000" cmpd="sng"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3) Конструировать простые предложения с однородными членами, как с союзами, так и без союзов</a:t>
          </a:r>
          <a:endParaRPr lang="ru-RU" sz="1800" b="1" cap="all" spc="0" dirty="0">
            <a:ln w="9000" cmpd="sng">
              <a:prstDash val="solid"/>
            </a:ln>
            <a:solidFill>
              <a:schemeClr val="tx1"/>
            </a:solidFill>
            <a:effectLst>
              <a:reflection blurRad="12700" stA="28000" endPos="45000" dist="1000" dir="5400000" sy="-100000" algn="bl" rotWithShape="0"/>
            </a:effectLst>
            <a:latin typeface="Times New Roman" pitchFamily="18" charset="0"/>
            <a:cs typeface="Times New Roman" pitchFamily="18" charset="0"/>
          </a:endParaRPr>
        </a:p>
      </dgm:t>
    </dgm:pt>
    <dgm:pt modelId="{DDDEE761-0ED5-C144-B148-BF1929C417F5}" type="parTrans" cxnId="{CF6EFC1A-D463-7747-A3F3-691035CBEC69}">
      <dgm:prSet/>
      <dgm:spPr/>
      <dgm:t>
        <a:bodyPr/>
        <a:lstStyle/>
        <a:p>
          <a:endParaRPr lang="ru-RU" b="0"/>
        </a:p>
      </dgm:t>
    </dgm:pt>
    <dgm:pt modelId="{DF6B425E-A1A4-2C42-BD68-A09F5C92CB81}" type="sibTrans" cxnId="{CF6EFC1A-D463-7747-A3F3-691035CBEC69}">
      <dgm:prSet/>
      <dgm:spPr/>
      <dgm:t>
        <a:bodyPr/>
        <a:lstStyle/>
        <a:p>
          <a:endParaRPr lang="ru-RU" b="0"/>
        </a:p>
      </dgm:t>
    </dgm:pt>
    <dgm:pt modelId="{58072A84-8F28-0849-95D9-E91F340341E4}">
      <dgm:prSet phldrT="[Текст]" custT="1"/>
      <dgm:spPr/>
      <dgm:t>
        <a:bodyPr/>
        <a:lstStyle/>
        <a:p>
          <a:r>
            <a:rPr lang="ru-RU" sz="1800" b="1" cap="all" spc="0" dirty="0" smtClean="0">
              <a:ln w="9000" cmpd="sng"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4) Формировать умение пунктуационно оформлять простые предложения с союзами и, а, но</a:t>
          </a:r>
          <a:endParaRPr lang="ru-RU" sz="1800" b="1" cap="all" spc="0" dirty="0">
            <a:ln w="9000" cmpd="sng">
              <a:prstDash val="solid"/>
            </a:ln>
            <a:solidFill>
              <a:schemeClr val="tx1"/>
            </a:solidFill>
            <a:effectLst>
              <a:reflection blurRad="12700" stA="28000" endPos="45000" dist="1000" dir="5400000" sy="-100000" algn="bl" rotWithShape="0"/>
            </a:effectLst>
            <a:latin typeface="Times New Roman" pitchFamily="18" charset="0"/>
            <a:cs typeface="Times New Roman" pitchFamily="18" charset="0"/>
          </a:endParaRPr>
        </a:p>
      </dgm:t>
    </dgm:pt>
    <dgm:pt modelId="{2E720917-905A-AB4F-B5AB-9400B5D905D3}" type="parTrans" cxnId="{8FE4C615-61C9-CB4F-BBE8-0A3024D6A23B}">
      <dgm:prSet/>
      <dgm:spPr/>
      <dgm:t>
        <a:bodyPr/>
        <a:lstStyle/>
        <a:p>
          <a:endParaRPr lang="ru-RU" b="0"/>
        </a:p>
      </dgm:t>
    </dgm:pt>
    <dgm:pt modelId="{6CA21B80-26F9-7A49-BAB8-1CA8C5562789}" type="sibTrans" cxnId="{8FE4C615-61C9-CB4F-BBE8-0A3024D6A23B}">
      <dgm:prSet/>
      <dgm:spPr/>
      <dgm:t>
        <a:bodyPr/>
        <a:lstStyle/>
        <a:p>
          <a:endParaRPr lang="ru-RU" b="0"/>
        </a:p>
      </dgm:t>
    </dgm:pt>
    <dgm:pt modelId="{0C4C1964-0F27-8B4C-B5A0-87614A7AEA8E}">
      <dgm:prSet custT="1"/>
      <dgm:spPr/>
      <dgm:t>
        <a:bodyPr/>
        <a:lstStyle/>
        <a:p>
          <a:r>
            <a:rPr lang="ru-RU" sz="1800" b="1" cap="all" spc="0" dirty="0" smtClean="0">
              <a:ln w="9000" cmpd="sng"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2) Выявлять смысловые различия при использовании разных союзов</a:t>
          </a:r>
          <a:endParaRPr lang="ru-RU" sz="1800" b="1" cap="all" spc="0" dirty="0">
            <a:ln w="9000" cmpd="sng">
              <a:prstDash val="solid"/>
            </a:ln>
            <a:solidFill>
              <a:schemeClr val="tx1"/>
            </a:solidFill>
            <a:effectLst>
              <a:reflection blurRad="12700" stA="28000" endPos="45000" dist="1000" dir="5400000" sy="-100000" algn="bl" rotWithShape="0"/>
            </a:effectLst>
            <a:latin typeface="Times New Roman" pitchFamily="18" charset="0"/>
            <a:cs typeface="Times New Roman" pitchFamily="18" charset="0"/>
          </a:endParaRPr>
        </a:p>
      </dgm:t>
    </dgm:pt>
    <dgm:pt modelId="{CA0346DE-9AE3-AA44-BA78-37BECAFD4A2A}" type="parTrans" cxnId="{4D1F3C4D-FF81-0047-A1BD-375BA42EBC14}">
      <dgm:prSet/>
      <dgm:spPr/>
      <dgm:t>
        <a:bodyPr/>
        <a:lstStyle/>
        <a:p>
          <a:endParaRPr lang="ru-RU" b="0"/>
        </a:p>
      </dgm:t>
    </dgm:pt>
    <dgm:pt modelId="{7D0D66C0-7F26-1248-A3AF-13062A4ACFD6}" type="sibTrans" cxnId="{4D1F3C4D-FF81-0047-A1BD-375BA42EBC14}">
      <dgm:prSet/>
      <dgm:spPr/>
      <dgm:t>
        <a:bodyPr/>
        <a:lstStyle/>
        <a:p>
          <a:endParaRPr lang="ru-RU" b="0"/>
        </a:p>
      </dgm:t>
    </dgm:pt>
    <dgm:pt modelId="{F0247560-45B3-4909-8982-D976223020F5}" type="pres">
      <dgm:prSet presAssocID="{920845A7-E060-6C4E-9A84-82445AB6F64F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6356027-716C-4734-B26A-4EC2881172A3}" type="pres">
      <dgm:prSet presAssocID="{920845A7-E060-6C4E-9A84-82445AB6F64F}" presName="dummyMaxCanvas" presStyleCnt="0">
        <dgm:presLayoutVars/>
      </dgm:prSet>
      <dgm:spPr/>
    </dgm:pt>
    <dgm:pt modelId="{6EA97514-D296-4DD8-B8CC-7876B3799C70}" type="pres">
      <dgm:prSet presAssocID="{920845A7-E060-6C4E-9A84-82445AB6F64F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A4E094-508B-49A2-92F2-816005071277}" type="pres">
      <dgm:prSet presAssocID="{920845A7-E060-6C4E-9A84-82445AB6F64F}" presName="FourNodes_2" presStyleLbl="node1" presStyleIdx="1" presStyleCnt="4" custLinFactNeighborX="-5079" custLinFactNeighborY="-19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349901-35E3-4031-A32F-F8311E75217A}" type="pres">
      <dgm:prSet presAssocID="{920845A7-E060-6C4E-9A84-82445AB6F64F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22CBB4-1DBA-4E58-90A3-17CC9442FE55}" type="pres">
      <dgm:prSet presAssocID="{920845A7-E060-6C4E-9A84-82445AB6F64F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72097D-4D5B-43B1-9FD4-3BDEB25C54DF}" type="pres">
      <dgm:prSet presAssocID="{920845A7-E060-6C4E-9A84-82445AB6F64F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7EEEA8-D509-4476-9E51-D5117E89CC75}" type="pres">
      <dgm:prSet presAssocID="{920845A7-E060-6C4E-9A84-82445AB6F64F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8C30FD-A95C-4024-817B-39ED3EF606CB}" type="pres">
      <dgm:prSet presAssocID="{920845A7-E060-6C4E-9A84-82445AB6F64F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3A65B7-9E43-47B8-B909-D5BAA83E20FD}" type="pres">
      <dgm:prSet presAssocID="{920845A7-E060-6C4E-9A84-82445AB6F64F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C785C7-45F3-4D5D-848F-D417F56B6CE7}" type="pres">
      <dgm:prSet presAssocID="{920845A7-E060-6C4E-9A84-82445AB6F64F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79DD2A-A385-4576-9D41-23332D0E72A5}" type="pres">
      <dgm:prSet presAssocID="{920845A7-E060-6C4E-9A84-82445AB6F64F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9830C8-86CE-4873-91A9-6CE376DBE3D9}" type="pres">
      <dgm:prSet presAssocID="{920845A7-E060-6C4E-9A84-82445AB6F64F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FD390C8-1A66-4DEC-A680-B67AA3CBC7A0}" type="presOf" srcId="{DF6B425E-A1A4-2C42-BD68-A09F5C92CB81}" destId="{A98C30FD-A95C-4024-817B-39ED3EF606CB}" srcOrd="0" destOrd="0" presId="urn:microsoft.com/office/officeart/2005/8/layout/vProcess5"/>
    <dgm:cxn modelId="{D35E146F-8418-4E92-BA54-78903EA343D3}" type="presOf" srcId="{6AA1A31A-3A43-B842-B4E8-DFB0D473D63D}" destId="{A4349901-35E3-4031-A32F-F8311E75217A}" srcOrd="0" destOrd="0" presId="urn:microsoft.com/office/officeart/2005/8/layout/vProcess5"/>
    <dgm:cxn modelId="{37298EE4-2079-4E1F-AC1D-AA1A3DEA8C50}" type="presOf" srcId="{EFB33DAF-7760-2349-BA31-575952732920}" destId="{6EA97514-D296-4DD8-B8CC-7876B3799C70}" srcOrd="0" destOrd="0" presId="urn:microsoft.com/office/officeart/2005/8/layout/vProcess5"/>
    <dgm:cxn modelId="{978BEC68-0FC1-4E6D-8141-0D59A52D09F4}" type="presOf" srcId="{58072A84-8F28-0849-95D9-E91F340341E4}" destId="{CE9830C8-86CE-4873-91A9-6CE376DBE3D9}" srcOrd="1" destOrd="0" presId="urn:microsoft.com/office/officeart/2005/8/layout/vProcess5"/>
    <dgm:cxn modelId="{B5343570-261D-44DE-918E-188436CD9CFC}" type="presOf" srcId="{58072A84-8F28-0849-95D9-E91F340341E4}" destId="{E922CBB4-1DBA-4E58-90A3-17CC9442FE55}" srcOrd="0" destOrd="0" presId="urn:microsoft.com/office/officeart/2005/8/layout/vProcess5"/>
    <dgm:cxn modelId="{1EF59F70-3C11-4A0B-A2AC-2A17990356AD}" type="presOf" srcId="{EFB33DAF-7760-2349-BA31-575952732920}" destId="{873A65B7-9E43-47B8-B909-D5BAA83E20FD}" srcOrd="1" destOrd="0" presId="urn:microsoft.com/office/officeart/2005/8/layout/vProcess5"/>
    <dgm:cxn modelId="{D7AD0570-C6A1-4197-8F64-9F7BEB3B8570}" type="presOf" srcId="{7D0D66C0-7F26-1248-A3AF-13062A4ACFD6}" destId="{AF7EEEA8-D509-4476-9E51-D5117E89CC75}" srcOrd="0" destOrd="0" presId="urn:microsoft.com/office/officeart/2005/8/layout/vProcess5"/>
    <dgm:cxn modelId="{290EF434-79B7-4558-AC2C-C81F1675E560}" type="presOf" srcId="{026F8960-E879-A548-878C-ED1AC71B0CC2}" destId="{E872097D-4D5B-43B1-9FD4-3BDEB25C54DF}" srcOrd="0" destOrd="0" presId="urn:microsoft.com/office/officeart/2005/8/layout/vProcess5"/>
    <dgm:cxn modelId="{4D1F3C4D-FF81-0047-A1BD-375BA42EBC14}" srcId="{920845A7-E060-6C4E-9A84-82445AB6F64F}" destId="{0C4C1964-0F27-8B4C-B5A0-87614A7AEA8E}" srcOrd="1" destOrd="0" parTransId="{CA0346DE-9AE3-AA44-BA78-37BECAFD4A2A}" sibTransId="{7D0D66C0-7F26-1248-A3AF-13062A4ACFD6}"/>
    <dgm:cxn modelId="{BD7C6D36-D2B7-4B29-9624-B61894A4A115}" type="presOf" srcId="{6AA1A31A-3A43-B842-B4E8-DFB0D473D63D}" destId="{3B79DD2A-A385-4576-9D41-23332D0E72A5}" srcOrd="1" destOrd="0" presId="urn:microsoft.com/office/officeart/2005/8/layout/vProcess5"/>
    <dgm:cxn modelId="{CF6EFC1A-D463-7747-A3F3-691035CBEC69}" srcId="{920845A7-E060-6C4E-9A84-82445AB6F64F}" destId="{6AA1A31A-3A43-B842-B4E8-DFB0D473D63D}" srcOrd="2" destOrd="0" parTransId="{DDDEE761-0ED5-C144-B148-BF1929C417F5}" sibTransId="{DF6B425E-A1A4-2C42-BD68-A09F5C92CB81}"/>
    <dgm:cxn modelId="{76199F48-4958-4A39-B1A5-4EBA271FCB3D}" type="presOf" srcId="{0C4C1964-0F27-8B4C-B5A0-87614A7AEA8E}" destId="{08C785C7-45F3-4D5D-848F-D417F56B6CE7}" srcOrd="1" destOrd="0" presId="urn:microsoft.com/office/officeart/2005/8/layout/vProcess5"/>
    <dgm:cxn modelId="{C4062E74-9D18-4CB9-A083-698670264601}" type="presOf" srcId="{0C4C1964-0F27-8B4C-B5A0-87614A7AEA8E}" destId="{84A4E094-508B-49A2-92F2-816005071277}" srcOrd="0" destOrd="0" presId="urn:microsoft.com/office/officeart/2005/8/layout/vProcess5"/>
    <dgm:cxn modelId="{BD0C0E11-CC17-4CFB-AC8B-617ED34CC201}" type="presOf" srcId="{920845A7-E060-6C4E-9A84-82445AB6F64F}" destId="{F0247560-45B3-4909-8982-D976223020F5}" srcOrd="0" destOrd="0" presId="urn:microsoft.com/office/officeart/2005/8/layout/vProcess5"/>
    <dgm:cxn modelId="{17C10694-09CB-D44D-94EE-E7BFAAE8A35E}" srcId="{920845A7-E060-6C4E-9A84-82445AB6F64F}" destId="{EFB33DAF-7760-2349-BA31-575952732920}" srcOrd="0" destOrd="0" parTransId="{634F503B-BCC3-D149-A25B-0C841C75CCAA}" sibTransId="{026F8960-E879-A548-878C-ED1AC71B0CC2}"/>
    <dgm:cxn modelId="{8FE4C615-61C9-CB4F-BBE8-0A3024D6A23B}" srcId="{920845A7-E060-6C4E-9A84-82445AB6F64F}" destId="{58072A84-8F28-0849-95D9-E91F340341E4}" srcOrd="3" destOrd="0" parTransId="{2E720917-905A-AB4F-B5AB-9400B5D905D3}" sibTransId="{6CA21B80-26F9-7A49-BAB8-1CA8C5562789}"/>
    <dgm:cxn modelId="{CFF0FEA8-3EE0-444D-A5A2-17073254E71A}" type="presParOf" srcId="{F0247560-45B3-4909-8982-D976223020F5}" destId="{06356027-716C-4734-B26A-4EC2881172A3}" srcOrd="0" destOrd="0" presId="urn:microsoft.com/office/officeart/2005/8/layout/vProcess5"/>
    <dgm:cxn modelId="{66A01120-AC92-45F8-916E-592A61B173B4}" type="presParOf" srcId="{F0247560-45B3-4909-8982-D976223020F5}" destId="{6EA97514-D296-4DD8-B8CC-7876B3799C70}" srcOrd="1" destOrd="0" presId="urn:microsoft.com/office/officeart/2005/8/layout/vProcess5"/>
    <dgm:cxn modelId="{E7488A51-140B-4B70-AF0C-14B9003B84EA}" type="presParOf" srcId="{F0247560-45B3-4909-8982-D976223020F5}" destId="{84A4E094-508B-49A2-92F2-816005071277}" srcOrd="2" destOrd="0" presId="urn:microsoft.com/office/officeart/2005/8/layout/vProcess5"/>
    <dgm:cxn modelId="{F8BFEA0F-CBCE-4109-9954-5C24CCE00617}" type="presParOf" srcId="{F0247560-45B3-4909-8982-D976223020F5}" destId="{A4349901-35E3-4031-A32F-F8311E75217A}" srcOrd="3" destOrd="0" presId="urn:microsoft.com/office/officeart/2005/8/layout/vProcess5"/>
    <dgm:cxn modelId="{6B34B380-6591-4E4A-B9EE-665877EE3E96}" type="presParOf" srcId="{F0247560-45B3-4909-8982-D976223020F5}" destId="{E922CBB4-1DBA-4E58-90A3-17CC9442FE55}" srcOrd="4" destOrd="0" presId="urn:microsoft.com/office/officeart/2005/8/layout/vProcess5"/>
    <dgm:cxn modelId="{5E73A047-BA69-4C8E-A3D7-2CF8B54AA0E0}" type="presParOf" srcId="{F0247560-45B3-4909-8982-D976223020F5}" destId="{E872097D-4D5B-43B1-9FD4-3BDEB25C54DF}" srcOrd="5" destOrd="0" presId="urn:microsoft.com/office/officeart/2005/8/layout/vProcess5"/>
    <dgm:cxn modelId="{CA6A6244-F7DE-4746-9886-C7A2ED317566}" type="presParOf" srcId="{F0247560-45B3-4909-8982-D976223020F5}" destId="{AF7EEEA8-D509-4476-9E51-D5117E89CC75}" srcOrd="6" destOrd="0" presId="urn:microsoft.com/office/officeart/2005/8/layout/vProcess5"/>
    <dgm:cxn modelId="{BFB6CA35-D791-4B59-9D36-7B851BDF5ACD}" type="presParOf" srcId="{F0247560-45B3-4909-8982-D976223020F5}" destId="{A98C30FD-A95C-4024-817B-39ED3EF606CB}" srcOrd="7" destOrd="0" presId="urn:microsoft.com/office/officeart/2005/8/layout/vProcess5"/>
    <dgm:cxn modelId="{6D61B553-D80A-4571-8D61-272308C3B4F7}" type="presParOf" srcId="{F0247560-45B3-4909-8982-D976223020F5}" destId="{873A65B7-9E43-47B8-B909-D5BAA83E20FD}" srcOrd="8" destOrd="0" presId="urn:microsoft.com/office/officeart/2005/8/layout/vProcess5"/>
    <dgm:cxn modelId="{E512C085-3C31-4758-B13F-CDB23E6ED730}" type="presParOf" srcId="{F0247560-45B3-4909-8982-D976223020F5}" destId="{08C785C7-45F3-4D5D-848F-D417F56B6CE7}" srcOrd="9" destOrd="0" presId="urn:microsoft.com/office/officeart/2005/8/layout/vProcess5"/>
    <dgm:cxn modelId="{8654847E-CCF7-4F2B-AC10-C2F0FE184523}" type="presParOf" srcId="{F0247560-45B3-4909-8982-D976223020F5}" destId="{3B79DD2A-A385-4576-9D41-23332D0E72A5}" srcOrd="10" destOrd="0" presId="urn:microsoft.com/office/officeart/2005/8/layout/vProcess5"/>
    <dgm:cxn modelId="{E9C51D8A-A6C2-4B81-A827-5ED67C6F4CF4}" type="presParOf" srcId="{F0247560-45B3-4909-8982-D976223020F5}" destId="{CE9830C8-86CE-4873-91A9-6CE376DBE3D9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15429FE-E40B-4025-B0F9-049178D4703E}" type="doc">
      <dgm:prSet loTypeId="urn:microsoft.com/office/officeart/2005/8/layout/radial4" loCatId="relationship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09EE9E81-2D56-4F8F-8394-119C9D00495C}">
      <dgm:prSet phldrT="[Текст]"/>
      <dgm:spPr/>
      <dgm:t>
        <a:bodyPr/>
        <a:lstStyle/>
        <a:p>
          <a:r>
            <a:rPr lang="ru-RU" dirty="0" smtClean="0"/>
            <a:t>Предметные </a:t>
          </a:r>
          <a:endParaRPr lang="ru-RU" dirty="0"/>
        </a:p>
      </dgm:t>
    </dgm:pt>
    <dgm:pt modelId="{5B5641AC-CD51-4603-8324-DA86676788E9}" type="parTrans" cxnId="{3D27190E-6853-4FF4-8234-4B8774EAA030}">
      <dgm:prSet/>
      <dgm:spPr/>
      <dgm:t>
        <a:bodyPr/>
        <a:lstStyle/>
        <a:p>
          <a:endParaRPr lang="ru-RU"/>
        </a:p>
      </dgm:t>
    </dgm:pt>
    <dgm:pt modelId="{C9EE60D8-F652-44FD-A645-6D17A1AF2912}" type="sibTrans" cxnId="{3D27190E-6853-4FF4-8234-4B8774EAA030}">
      <dgm:prSet/>
      <dgm:spPr/>
      <dgm:t>
        <a:bodyPr/>
        <a:lstStyle/>
        <a:p>
          <a:endParaRPr lang="ru-RU"/>
        </a:p>
      </dgm:t>
    </dgm:pt>
    <dgm:pt modelId="{D05A6F52-F556-4B70-93D2-B673A4CC4897}">
      <dgm:prSet phldrT="[Текст]"/>
      <dgm:spPr/>
      <dgm:t>
        <a:bodyPr/>
        <a:lstStyle/>
        <a:p>
          <a:r>
            <a:rPr lang="ru-RU" dirty="0" smtClean="0"/>
            <a:t>Находить однородные члены предложения;</a:t>
          </a:r>
          <a:endParaRPr lang="ru-RU" dirty="0"/>
        </a:p>
      </dgm:t>
    </dgm:pt>
    <dgm:pt modelId="{C13AE13B-7E67-4F84-83BB-709ABC8664A6}" type="parTrans" cxnId="{01C5BAC4-F76E-4A7D-A1D4-E1056A10ACC1}">
      <dgm:prSet/>
      <dgm:spPr/>
      <dgm:t>
        <a:bodyPr/>
        <a:lstStyle/>
        <a:p>
          <a:endParaRPr lang="ru-RU"/>
        </a:p>
      </dgm:t>
    </dgm:pt>
    <dgm:pt modelId="{985FC287-DAF6-47C2-917D-80CCD44C7331}" type="sibTrans" cxnId="{01C5BAC4-F76E-4A7D-A1D4-E1056A10ACC1}">
      <dgm:prSet/>
      <dgm:spPr/>
      <dgm:t>
        <a:bodyPr/>
        <a:lstStyle/>
        <a:p>
          <a:endParaRPr lang="ru-RU"/>
        </a:p>
      </dgm:t>
    </dgm:pt>
    <dgm:pt modelId="{1298E035-F791-4A7A-BF01-8771D9912FBA}">
      <dgm:prSet phldrT="[Текст]"/>
      <dgm:spPr/>
      <dgm:t>
        <a:bodyPr/>
        <a:lstStyle/>
        <a:p>
          <a:r>
            <a:rPr lang="ru-RU" dirty="0" smtClean="0"/>
            <a:t>Оформлять письменно предложения;</a:t>
          </a:r>
          <a:endParaRPr lang="ru-RU" dirty="0"/>
        </a:p>
      </dgm:t>
    </dgm:pt>
    <dgm:pt modelId="{14F62C01-633E-49C3-A05C-3178D7027AEC}" type="parTrans" cxnId="{DC2208A9-ECE2-4FF8-9815-E411C58AA87D}">
      <dgm:prSet/>
      <dgm:spPr/>
      <dgm:t>
        <a:bodyPr/>
        <a:lstStyle/>
        <a:p>
          <a:endParaRPr lang="ru-RU"/>
        </a:p>
      </dgm:t>
    </dgm:pt>
    <dgm:pt modelId="{4531A4F3-F10F-4956-AA27-D7E1E116C4D0}" type="sibTrans" cxnId="{DC2208A9-ECE2-4FF8-9815-E411C58AA87D}">
      <dgm:prSet/>
      <dgm:spPr/>
      <dgm:t>
        <a:bodyPr/>
        <a:lstStyle/>
        <a:p>
          <a:endParaRPr lang="ru-RU"/>
        </a:p>
      </dgm:t>
    </dgm:pt>
    <dgm:pt modelId="{F05D0965-B311-42ED-87D9-FBEC07D58785}">
      <dgm:prSet phldrT="[Текст]" phldr="1"/>
      <dgm:spPr/>
      <dgm:t>
        <a:bodyPr/>
        <a:lstStyle/>
        <a:p>
          <a:endParaRPr lang="ru-RU" dirty="0"/>
        </a:p>
      </dgm:t>
    </dgm:pt>
    <dgm:pt modelId="{BE02F373-351B-4BFB-AD56-94F25D412D10}" type="parTrans" cxnId="{CD86CA56-6CF6-4663-9D04-90C1F75C2C4C}">
      <dgm:prSet/>
      <dgm:spPr/>
      <dgm:t>
        <a:bodyPr/>
        <a:lstStyle/>
        <a:p>
          <a:endParaRPr lang="ru-RU"/>
        </a:p>
      </dgm:t>
    </dgm:pt>
    <dgm:pt modelId="{31B66CE8-B876-4179-8E2D-A4DC7473C0DC}" type="sibTrans" cxnId="{CD86CA56-6CF6-4663-9D04-90C1F75C2C4C}">
      <dgm:prSet/>
      <dgm:spPr/>
      <dgm:t>
        <a:bodyPr/>
        <a:lstStyle/>
        <a:p>
          <a:endParaRPr lang="ru-RU"/>
        </a:p>
      </dgm:t>
    </dgm:pt>
    <dgm:pt modelId="{F4D4CD9C-EF31-424A-AB28-60944ACF3E1B}">
      <dgm:prSet phldrT="[Текст]" phldr="1"/>
      <dgm:spPr/>
      <dgm:t>
        <a:bodyPr/>
        <a:lstStyle/>
        <a:p>
          <a:endParaRPr lang="ru-RU" dirty="0"/>
        </a:p>
      </dgm:t>
    </dgm:pt>
    <dgm:pt modelId="{089F2F1C-8C20-4239-8CB3-EF896CA51973}" type="parTrans" cxnId="{5BCAAFAA-230D-46DC-99D1-C46A8CDA5148}">
      <dgm:prSet/>
      <dgm:spPr/>
      <dgm:t>
        <a:bodyPr/>
        <a:lstStyle/>
        <a:p>
          <a:endParaRPr lang="ru-RU"/>
        </a:p>
      </dgm:t>
    </dgm:pt>
    <dgm:pt modelId="{A6C9B4A6-C591-4F52-83DF-21CC5E05923A}" type="sibTrans" cxnId="{5BCAAFAA-230D-46DC-99D1-C46A8CDA5148}">
      <dgm:prSet/>
      <dgm:spPr/>
      <dgm:t>
        <a:bodyPr/>
        <a:lstStyle/>
        <a:p>
          <a:endParaRPr lang="ru-RU"/>
        </a:p>
      </dgm:t>
    </dgm:pt>
    <dgm:pt modelId="{8AF15426-250C-44AF-8E25-C5D60A2A55D5}">
      <dgm:prSet phldrT="[Текст]" phldr="1"/>
      <dgm:spPr/>
      <dgm:t>
        <a:bodyPr/>
        <a:lstStyle/>
        <a:p>
          <a:endParaRPr lang="ru-RU"/>
        </a:p>
      </dgm:t>
    </dgm:pt>
    <dgm:pt modelId="{780C3E7A-BB76-4656-BF2F-AC33BCEE6823}" type="parTrans" cxnId="{01B5DA11-5B38-469C-AD10-F846D09C1CD8}">
      <dgm:prSet/>
      <dgm:spPr/>
      <dgm:t>
        <a:bodyPr/>
        <a:lstStyle/>
        <a:p>
          <a:endParaRPr lang="ru-RU"/>
        </a:p>
      </dgm:t>
    </dgm:pt>
    <dgm:pt modelId="{2CB0665D-4950-4C23-9DEE-FA89C04E458B}" type="sibTrans" cxnId="{01B5DA11-5B38-469C-AD10-F846D09C1CD8}">
      <dgm:prSet/>
      <dgm:spPr/>
      <dgm:t>
        <a:bodyPr/>
        <a:lstStyle/>
        <a:p>
          <a:endParaRPr lang="ru-RU"/>
        </a:p>
      </dgm:t>
    </dgm:pt>
    <dgm:pt modelId="{AA42739A-4E9E-4F6B-9AB4-F4B350734602}">
      <dgm:prSet phldrT="[Текст]" phldr="1"/>
      <dgm:spPr/>
      <dgm:t>
        <a:bodyPr/>
        <a:lstStyle/>
        <a:p>
          <a:endParaRPr lang="ru-RU"/>
        </a:p>
      </dgm:t>
    </dgm:pt>
    <dgm:pt modelId="{01516790-0313-46F4-AC43-E53C998979AB}" type="parTrans" cxnId="{46BA1C9D-240C-46A8-B352-8BEF67F179DC}">
      <dgm:prSet/>
      <dgm:spPr/>
      <dgm:t>
        <a:bodyPr/>
        <a:lstStyle/>
        <a:p>
          <a:endParaRPr lang="ru-RU"/>
        </a:p>
      </dgm:t>
    </dgm:pt>
    <dgm:pt modelId="{49F4596C-98D4-4BDA-82F4-3FE84D3E9F36}" type="sibTrans" cxnId="{46BA1C9D-240C-46A8-B352-8BEF67F179DC}">
      <dgm:prSet/>
      <dgm:spPr/>
      <dgm:t>
        <a:bodyPr/>
        <a:lstStyle/>
        <a:p>
          <a:endParaRPr lang="ru-RU"/>
        </a:p>
      </dgm:t>
    </dgm:pt>
    <dgm:pt modelId="{8EC6D159-61F2-472A-8C6B-1EDC20B5AF38}">
      <dgm:prSet phldrT="[Текст]" phldr="1"/>
      <dgm:spPr/>
      <dgm:t>
        <a:bodyPr/>
        <a:lstStyle/>
        <a:p>
          <a:endParaRPr lang="ru-RU"/>
        </a:p>
      </dgm:t>
    </dgm:pt>
    <dgm:pt modelId="{D1ECC6A2-CD9A-4FAC-A8B2-1336612B8074}" type="parTrans" cxnId="{A9482936-7B20-477B-A7C3-05048B4EBEF2}">
      <dgm:prSet/>
      <dgm:spPr/>
      <dgm:t>
        <a:bodyPr/>
        <a:lstStyle/>
        <a:p>
          <a:endParaRPr lang="ru-RU"/>
        </a:p>
      </dgm:t>
    </dgm:pt>
    <dgm:pt modelId="{6F488A9C-6728-406D-AEC2-56BA2D66F5CE}" type="sibTrans" cxnId="{A9482936-7B20-477B-A7C3-05048B4EBEF2}">
      <dgm:prSet/>
      <dgm:spPr/>
      <dgm:t>
        <a:bodyPr/>
        <a:lstStyle/>
        <a:p>
          <a:endParaRPr lang="ru-RU"/>
        </a:p>
      </dgm:t>
    </dgm:pt>
    <dgm:pt modelId="{6FE44506-6017-4A00-A7AE-698414D2BDD5}">
      <dgm:prSet phldrT="[Текст]" phldr="1"/>
      <dgm:spPr/>
      <dgm:t>
        <a:bodyPr/>
        <a:lstStyle/>
        <a:p>
          <a:endParaRPr lang="ru-RU"/>
        </a:p>
      </dgm:t>
    </dgm:pt>
    <dgm:pt modelId="{01ED6662-0A6D-4D63-8B07-60792251F719}" type="parTrans" cxnId="{E213AC74-AA2A-4A3C-B78E-213C8CDE219B}">
      <dgm:prSet/>
      <dgm:spPr/>
      <dgm:t>
        <a:bodyPr/>
        <a:lstStyle/>
        <a:p>
          <a:endParaRPr lang="ru-RU"/>
        </a:p>
      </dgm:t>
    </dgm:pt>
    <dgm:pt modelId="{A77BF3F3-2902-4826-90DA-E56059E72D58}" type="sibTrans" cxnId="{E213AC74-AA2A-4A3C-B78E-213C8CDE219B}">
      <dgm:prSet/>
      <dgm:spPr/>
      <dgm:t>
        <a:bodyPr/>
        <a:lstStyle/>
        <a:p>
          <a:endParaRPr lang="ru-RU"/>
        </a:p>
      </dgm:t>
    </dgm:pt>
    <dgm:pt modelId="{95F0EE1D-0A2B-45F7-A446-E299A2FEE7E4}">
      <dgm:prSet phldrT="[Текст]" phldr="1"/>
      <dgm:spPr/>
      <dgm:t>
        <a:bodyPr/>
        <a:lstStyle/>
        <a:p>
          <a:endParaRPr lang="ru-RU" dirty="0"/>
        </a:p>
      </dgm:t>
    </dgm:pt>
    <dgm:pt modelId="{252CCECC-2DCE-4BF7-B8E2-E43F343D1AAF}" type="parTrans" cxnId="{803E2485-0A99-48B1-A63D-36F71ACE6572}">
      <dgm:prSet/>
      <dgm:spPr/>
      <dgm:t>
        <a:bodyPr/>
        <a:lstStyle/>
        <a:p>
          <a:endParaRPr lang="ru-RU"/>
        </a:p>
      </dgm:t>
    </dgm:pt>
    <dgm:pt modelId="{F875EBF3-B7C1-4030-A549-C2CCF143B4D3}" type="sibTrans" cxnId="{803E2485-0A99-48B1-A63D-36F71ACE6572}">
      <dgm:prSet/>
      <dgm:spPr/>
      <dgm:t>
        <a:bodyPr/>
        <a:lstStyle/>
        <a:p>
          <a:endParaRPr lang="ru-RU"/>
        </a:p>
      </dgm:t>
    </dgm:pt>
    <dgm:pt modelId="{8E128D6C-52E2-419E-BE0F-967EDE7485F2}">
      <dgm:prSet/>
      <dgm:spPr/>
      <dgm:t>
        <a:bodyPr/>
        <a:lstStyle/>
        <a:p>
          <a:endParaRPr lang="ru-RU"/>
        </a:p>
      </dgm:t>
    </dgm:pt>
    <dgm:pt modelId="{37F4B02D-1CBC-4EEF-B577-8F5B659C0F42}" type="parTrans" cxnId="{41CAB197-4558-49EE-B1FC-427D434F1FE8}">
      <dgm:prSet/>
      <dgm:spPr/>
      <dgm:t>
        <a:bodyPr/>
        <a:lstStyle/>
        <a:p>
          <a:endParaRPr lang="ru-RU"/>
        </a:p>
      </dgm:t>
    </dgm:pt>
    <dgm:pt modelId="{6D66717F-578E-4E99-9C1C-4735C32F1138}" type="sibTrans" cxnId="{41CAB197-4558-49EE-B1FC-427D434F1FE8}">
      <dgm:prSet/>
      <dgm:spPr/>
      <dgm:t>
        <a:bodyPr/>
        <a:lstStyle/>
        <a:p>
          <a:endParaRPr lang="ru-RU"/>
        </a:p>
      </dgm:t>
    </dgm:pt>
    <dgm:pt modelId="{D36D004B-4A76-419E-87FD-3E33A8E2C704}">
      <dgm:prSet phldrT="[Текст]"/>
      <dgm:spPr/>
      <dgm:t>
        <a:bodyPr/>
        <a:lstStyle/>
        <a:p>
          <a:r>
            <a:rPr lang="ru-RU" dirty="0" smtClean="0"/>
            <a:t>Правильно ставить запятые в предложении с однородными членами</a:t>
          </a:r>
          <a:endParaRPr lang="ru-RU" dirty="0"/>
        </a:p>
      </dgm:t>
    </dgm:pt>
    <dgm:pt modelId="{88A1D38E-EED4-496E-9028-48DB7992007D}" type="parTrans" cxnId="{411A91D3-6397-4B2F-AAB0-F2095BDE045C}">
      <dgm:prSet/>
      <dgm:spPr/>
      <dgm:t>
        <a:bodyPr/>
        <a:lstStyle/>
        <a:p>
          <a:endParaRPr lang="ru-RU"/>
        </a:p>
      </dgm:t>
    </dgm:pt>
    <dgm:pt modelId="{8E116121-5E0D-4D43-829F-816745CF840F}" type="sibTrans" cxnId="{411A91D3-6397-4B2F-AAB0-F2095BDE045C}">
      <dgm:prSet/>
      <dgm:spPr/>
      <dgm:t>
        <a:bodyPr/>
        <a:lstStyle/>
        <a:p>
          <a:endParaRPr lang="ru-RU"/>
        </a:p>
      </dgm:t>
    </dgm:pt>
    <dgm:pt modelId="{4537B35B-12E8-4243-AEEA-8D0C41C845BC}" type="pres">
      <dgm:prSet presAssocID="{E15429FE-E40B-4025-B0F9-049178D4703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58C6487-3D1C-45E0-8114-CD6FD70AB1EB}" type="pres">
      <dgm:prSet presAssocID="{09EE9E81-2D56-4F8F-8394-119C9D00495C}" presName="centerShape" presStyleLbl="node0" presStyleIdx="0" presStyleCnt="1"/>
      <dgm:spPr/>
      <dgm:t>
        <a:bodyPr/>
        <a:lstStyle/>
        <a:p>
          <a:endParaRPr lang="ru-RU"/>
        </a:p>
      </dgm:t>
    </dgm:pt>
    <dgm:pt modelId="{B2FFDE41-18FA-4FEA-9622-59BD8229CBED}" type="pres">
      <dgm:prSet presAssocID="{C13AE13B-7E67-4F84-83BB-709ABC8664A6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8607CA9D-DC95-476D-8F5B-6FB40E50445B}" type="pres">
      <dgm:prSet presAssocID="{D05A6F52-F556-4B70-93D2-B673A4CC4897}" presName="node" presStyleLbl="node1" presStyleIdx="0" presStyleCnt="3" custRadScaleRad="113156" custRadScaleInc="-20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52D63E-EAF8-44B3-A92C-98AFE6453D2C}" type="pres">
      <dgm:prSet presAssocID="{14F62C01-633E-49C3-A05C-3178D7027AEC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FB7AFC25-F5FD-4849-BCFE-A4FFC5D9E9F9}" type="pres">
      <dgm:prSet presAssocID="{1298E035-F791-4A7A-BF01-8771D9912FBA}" presName="node" presStyleLbl="node1" presStyleIdx="1" presStyleCnt="3" custRadScaleRad="105417" custRadScaleInc="-71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BE89FB-EABF-4233-9182-4707B1D34D88}" type="pres">
      <dgm:prSet presAssocID="{88A1D38E-EED4-496E-9028-48DB7992007D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83BE5542-2B72-4F98-AA42-1A13001FE5E9}" type="pres">
      <dgm:prSet presAssocID="{D36D004B-4A76-419E-87FD-3E33A8E2C704}" presName="node" presStyleLbl="node1" presStyleIdx="2" presStyleCnt="3" custRadScaleRad="130555" custRadScaleInc="-185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1C5BAC4-F76E-4A7D-A1D4-E1056A10ACC1}" srcId="{09EE9E81-2D56-4F8F-8394-119C9D00495C}" destId="{D05A6F52-F556-4B70-93D2-B673A4CC4897}" srcOrd="0" destOrd="0" parTransId="{C13AE13B-7E67-4F84-83BB-709ABC8664A6}" sibTransId="{985FC287-DAF6-47C2-917D-80CCD44C7331}"/>
    <dgm:cxn modelId="{5F9F55A7-406E-42B7-9AED-40BB0CAA5136}" type="presOf" srcId="{E15429FE-E40B-4025-B0F9-049178D4703E}" destId="{4537B35B-12E8-4243-AEEA-8D0C41C845BC}" srcOrd="0" destOrd="0" presId="urn:microsoft.com/office/officeart/2005/8/layout/radial4"/>
    <dgm:cxn modelId="{803E2485-0A99-48B1-A63D-36F71ACE6572}" srcId="{E15429FE-E40B-4025-B0F9-049178D4703E}" destId="{95F0EE1D-0A2B-45F7-A446-E299A2FEE7E4}" srcOrd="3" destOrd="0" parTransId="{252CCECC-2DCE-4BF7-B8E2-E43F343D1AAF}" sibTransId="{F875EBF3-B7C1-4030-A549-C2CCF143B4D3}"/>
    <dgm:cxn modelId="{E213AC74-AA2A-4A3C-B78E-213C8CDE219B}" srcId="{AA42739A-4E9E-4F6B-9AB4-F4B350734602}" destId="{6FE44506-6017-4A00-A7AE-698414D2BDD5}" srcOrd="1" destOrd="0" parTransId="{01ED6662-0A6D-4D63-8B07-60792251F719}" sibTransId="{A77BF3F3-2902-4826-90DA-E56059E72D58}"/>
    <dgm:cxn modelId="{11953CC3-EEFF-4B36-9F72-AA88ECF8139B}" type="presOf" srcId="{D36D004B-4A76-419E-87FD-3E33A8E2C704}" destId="{83BE5542-2B72-4F98-AA42-1A13001FE5E9}" srcOrd="0" destOrd="0" presId="urn:microsoft.com/office/officeart/2005/8/layout/radial4"/>
    <dgm:cxn modelId="{3D27190E-6853-4FF4-8234-4B8774EAA030}" srcId="{E15429FE-E40B-4025-B0F9-049178D4703E}" destId="{09EE9E81-2D56-4F8F-8394-119C9D00495C}" srcOrd="0" destOrd="0" parTransId="{5B5641AC-CD51-4603-8324-DA86676788E9}" sibTransId="{C9EE60D8-F652-44FD-A645-6D17A1AF2912}"/>
    <dgm:cxn modelId="{7437865D-14F8-4EA3-853A-E70A102F49FC}" type="presOf" srcId="{D05A6F52-F556-4B70-93D2-B673A4CC4897}" destId="{8607CA9D-DC95-476D-8F5B-6FB40E50445B}" srcOrd="0" destOrd="0" presId="urn:microsoft.com/office/officeart/2005/8/layout/radial4"/>
    <dgm:cxn modelId="{411A91D3-6397-4B2F-AAB0-F2095BDE045C}" srcId="{09EE9E81-2D56-4F8F-8394-119C9D00495C}" destId="{D36D004B-4A76-419E-87FD-3E33A8E2C704}" srcOrd="2" destOrd="0" parTransId="{88A1D38E-EED4-496E-9028-48DB7992007D}" sibTransId="{8E116121-5E0D-4D43-829F-816745CF840F}"/>
    <dgm:cxn modelId="{60926E00-51E8-4FD7-AA88-2BD01FFFE3E4}" type="presOf" srcId="{09EE9E81-2D56-4F8F-8394-119C9D00495C}" destId="{E58C6487-3D1C-45E0-8114-CD6FD70AB1EB}" srcOrd="0" destOrd="0" presId="urn:microsoft.com/office/officeart/2005/8/layout/radial4"/>
    <dgm:cxn modelId="{A9482936-7B20-477B-A7C3-05048B4EBEF2}" srcId="{AA42739A-4E9E-4F6B-9AB4-F4B350734602}" destId="{8EC6D159-61F2-472A-8C6B-1EDC20B5AF38}" srcOrd="0" destOrd="0" parTransId="{D1ECC6A2-CD9A-4FAC-A8B2-1336612B8074}" sibTransId="{6F488A9C-6728-406D-AEC2-56BA2D66F5CE}"/>
    <dgm:cxn modelId="{46BA1C9D-240C-46A8-B352-8BEF67F179DC}" srcId="{E15429FE-E40B-4025-B0F9-049178D4703E}" destId="{AA42739A-4E9E-4F6B-9AB4-F4B350734602}" srcOrd="2" destOrd="0" parTransId="{01516790-0313-46F4-AC43-E53C998979AB}" sibTransId="{49F4596C-98D4-4BDA-82F4-3FE84D3E9F36}"/>
    <dgm:cxn modelId="{7C883EFF-5071-4FF5-9364-1EEEEF4D14DB}" type="presOf" srcId="{C13AE13B-7E67-4F84-83BB-709ABC8664A6}" destId="{B2FFDE41-18FA-4FEA-9622-59BD8229CBED}" srcOrd="0" destOrd="0" presId="urn:microsoft.com/office/officeart/2005/8/layout/radial4"/>
    <dgm:cxn modelId="{5BCAAFAA-230D-46DC-99D1-C46A8CDA5148}" srcId="{F05D0965-B311-42ED-87D9-FBEC07D58785}" destId="{F4D4CD9C-EF31-424A-AB28-60944ACF3E1B}" srcOrd="0" destOrd="0" parTransId="{089F2F1C-8C20-4239-8CB3-EF896CA51973}" sibTransId="{A6C9B4A6-C591-4F52-83DF-21CC5E05923A}"/>
    <dgm:cxn modelId="{F1348701-BD61-4072-95AE-E72DF128F5B8}" type="presOf" srcId="{14F62C01-633E-49C3-A05C-3178D7027AEC}" destId="{8E52D63E-EAF8-44B3-A92C-98AFE6453D2C}" srcOrd="0" destOrd="0" presId="urn:microsoft.com/office/officeart/2005/8/layout/radial4"/>
    <dgm:cxn modelId="{4B5F363C-B263-4934-A929-3064828DC114}" type="presOf" srcId="{1298E035-F791-4A7A-BF01-8771D9912FBA}" destId="{FB7AFC25-F5FD-4849-BCFE-A4FFC5D9E9F9}" srcOrd="0" destOrd="0" presId="urn:microsoft.com/office/officeart/2005/8/layout/radial4"/>
    <dgm:cxn modelId="{DC2208A9-ECE2-4FF8-9815-E411C58AA87D}" srcId="{09EE9E81-2D56-4F8F-8394-119C9D00495C}" destId="{1298E035-F791-4A7A-BF01-8771D9912FBA}" srcOrd="1" destOrd="0" parTransId="{14F62C01-633E-49C3-A05C-3178D7027AEC}" sibTransId="{4531A4F3-F10F-4956-AA27-D7E1E116C4D0}"/>
    <dgm:cxn modelId="{01B5DA11-5B38-469C-AD10-F846D09C1CD8}" srcId="{F05D0965-B311-42ED-87D9-FBEC07D58785}" destId="{8AF15426-250C-44AF-8E25-C5D60A2A55D5}" srcOrd="1" destOrd="0" parTransId="{780C3E7A-BB76-4656-BF2F-AC33BCEE6823}" sibTransId="{2CB0665D-4950-4C23-9DEE-FA89C04E458B}"/>
    <dgm:cxn modelId="{CD86CA56-6CF6-4663-9D04-90C1F75C2C4C}" srcId="{E15429FE-E40B-4025-B0F9-049178D4703E}" destId="{F05D0965-B311-42ED-87D9-FBEC07D58785}" srcOrd="1" destOrd="0" parTransId="{BE02F373-351B-4BFB-AD56-94F25D412D10}" sibTransId="{31B66CE8-B876-4179-8E2D-A4DC7473C0DC}"/>
    <dgm:cxn modelId="{4F2924C2-616A-4350-B769-CF641B4DB1AC}" type="presOf" srcId="{88A1D38E-EED4-496E-9028-48DB7992007D}" destId="{18BE89FB-EABF-4233-9182-4707B1D34D88}" srcOrd="0" destOrd="0" presId="urn:microsoft.com/office/officeart/2005/8/layout/radial4"/>
    <dgm:cxn modelId="{41CAB197-4558-49EE-B1FC-427D434F1FE8}" srcId="{E15429FE-E40B-4025-B0F9-049178D4703E}" destId="{8E128D6C-52E2-419E-BE0F-967EDE7485F2}" srcOrd="4" destOrd="0" parTransId="{37F4B02D-1CBC-4EEF-B577-8F5B659C0F42}" sibTransId="{6D66717F-578E-4E99-9C1C-4735C32F1138}"/>
    <dgm:cxn modelId="{3231A05B-C88C-4242-8A74-9916997DB1C9}" type="presParOf" srcId="{4537B35B-12E8-4243-AEEA-8D0C41C845BC}" destId="{E58C6487-3D1C-45E0-8114-CD6FD70AB1EB}" srcOrd="0" destOrd="0" presId="urn:microsoft.com/office/officeart/2005/8/layout/radial4"/>
    <dgm:cxn modelId="{CAFBC5FA-873C-498C-81D8-CF0A871F07B4}" type="presParOf" srcId="{4537B35B-12E8-4243-AEEA-8D0C41C845BC}" destId="{B2FFDE41-18FA-4FEA-9622-59BD8229CBED}" srcOrd="1" destOrd="0" presId="urn:microsoft.com/office/officeart/2005/8/layout/radial4"/>
    <dgm:cxn modelId="{6B0E5E3F-F418-4581-A26B-B729196C6FEB}" type="presParOf" srcId="{4537B35B-12E8-4243-AEEA-8D0C41C845BC}" destId="{8607CA9D-DC95-476D-8F5B-6FB40E50445B}" srcOrd="2" destOrd="0" presId="urn:microsoft.com/office/officeart/2005/8/layout/radial4"/>
    <dgm:cxn modelId="{861479DA-2365-4584-87F1-7959D6E6521F}" type="presParOf" srcId="{4537B35B-12E8-4243-AEEA-8D0C41C845BC}" destId="{8E52D63E-EAF8-44B3-A92C-98AFE6453D2C}" srcOrd="3" destOrd="0" presId="urn:microsoft.com/office/officeart/2005/8/layout/radial4"/>
    <dgm:cxn modelId="{06ABA488-2EC9-4814-B3E7-44597AC8DD15}" type="presParOf" srcId="{4537B35B-12E8-4243-AEEA-8D0C41C845BC}" destId="{FB7AFC25-F5FD-4849-BCFE-A4FFC5D9E9F9}" srcOrd="4" destOrd="0" presId="urn:microsoft.com/office/officeart/2005/8/layout/radial4"/>
    <dgm:cxn modelId="{922D11B7-E99C-44A3-9FD8-287320790BA9}" type="presParOf" srcId="{4537B35B-12E8-4243-AEEA-8D0C41C845BC}" destId="{18BE89FB-EABF-4233-9182-4707B1D34D88}" srcOrd="5" destOrd="0" presId="urn:microsoft.com/office/officeart/2005/8/layout/radial4"/>
    <dgm:cxn modelId="{E1243244-6C57-478F-BFB8-70B2A2263531}" type="presParOf" srcId="{4537B35B-12E8-4243-AEEA-8D0C41C845BC}" destId="{83BE5542-2B72-4F98-AA42-1A13001FE5E9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7DA97A-BCC6-4B3C-A0AB-6220A5C3590A}">
      <dsp:nvSpPr>
        <dsp:cNvPr id="0" name=""/>
        <dsp:cNvSpPr/>
      </dsp:nvSpPr>
      <dsp:spPr>
        <a:xfrm>
          <a:off x="2138" y="1336"/>
          <a:ext cx="8092564" cy="7039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dirty="0" smtClean="0"/>
            <a:t>Урочная деятельность</a:t>
          </a:r>
          <a:endParaRPr lang="ru-RU" sz="3100" b="1" kern="1200" dirty="0"/>
        </a:p>
      </dsp:txBody>
      <dsp:txXfrm>
        <a:off x="22756" y="21954"/>
        <a:ext cx="8051328" cy="662724"/>
      </dsp:txXfrm>
    </dsp:sp>
    <dsp:sp modelId="{A34505E3-1E79-4F3E-A652-64901A76F365}">
      <dsp:nvSpPr>
        <dsp:cNvPr id="0" name=""/>
        <dsp:cNvSpPr/>
      </dsp:nvSpPr>
      <dsp:spPr>
        <a:xfrm>
          <a:off x="38495" y="1045372"/>
          <a:ext cx="841273" cy="3087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vert270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Организационный этап</a:t>
          </a:r>
          <a:endParaRPr lang="ru-RU" sz="1600" b="1" u="sng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3135" y="1070012"/>
        <a:ext cx="791993" cy="3038402"/>
      </dsp:txXfrm>
    </dsp:sp>
    <dsp:sp modelId="{82347045-A10A-4A0F-BFC9-DC196228F47F}">
      <dsp:nvSpPr>
        <dsp:cNvPr id="0" name=""/>
        <dsp:cNvSpPr/>
      </dsp:nvSpPr>
      <dsp:spPr>
        <a:xfrm>
          <a:off x="913650" y="1044036"/>
          <a:ext cx="836172" cy="3087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vert270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Актуализация знаний с элементами проверки домашнего задания </a:t>
          </a:r>
          <a:endParaRPr lang="ru-RU" sz="1600" b="1" u="sng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38141" y="1068527"/>
        <a:ext cx="787190" cy="3038700"/>
      </dsp:txXfrm>
    </dsp:sp>
    <dsp:sp modelId="{28E7312B-C1C6-4589-B4AE-6AF27EDC97F5}">
      <dsp:nvSpPr>
        <dsp:cNvPr id="0" name=""/>
        <dsp:cNvSpPr/>
      </dsp:nvSpPr>
      <dsp:spPr>
        <a:xfrm>
          <a:off x="1820062" y="1044036"/>
          <a:ext cx="836172" cy="3087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vert270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Формулирование и планирование темы и цели урока</a:t>
          </a:r>
          <a:endParaRPr lang="ru-RU" sz="1600" b="1" u="sng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44553" y="1068527"/>
        <a:ext cx="787190" cy="3038700"/>
      </dsp:txXfrm>
    </dsp:sp>
    <dsp:sp modelId="{6AA9B319-C00F-45B8-BE5C-B9BEA71D6102}">
      <dsp:nvSpPr>
        <dsp:cNvPr id="0" name=""/>
        <dsp:cNvSpPr/>
      </dsp:nvSpPr>
      <dsp:spPr>
        <a:xfrm>
          <a:off x="2726473" y="1044036"/>
          <a:ext cx="836172" cy="3087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vert270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err="1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Физминутки</a:t>
          </a:r>
          <a:endParaRPr lang="ru-RU" sz="1600" b="1" u="sng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50964" y="1068527"/>
        <a:ext cx="787190" cy="3038700"/>
      </dsp:txXfrm>
    </dsp:sp>
    <dsp:sp modelId="{35C72590-39CD-4B3A-B414-72459CC0D8DD}">
      <dsp:nvSpPr>
        <dsp:cNvPr id="0" name=""/>
        <dsp:cNvSpPr/>
      </dsp:nvSpPr>
      <dsp:spPr>
        <a:xfrm>
          <a:off x="3582229" y="1045372"/>
          <a:ext cx="836172" cy="3087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vert270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Углубление изученного введение алгоритма постановки запятой между однородными членами</a:t>
          </a:r>
          <a:endParaRPr lang="ru-RU" sz="1600" b="1" u="sng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06720" y="1069863"/>
        <a:ext cx="787190" cy="3038700"/>
      </dsp:txXfrm>
    </dsp:sp>
    <dsp:sp modelId="{4F7455EC-11BE-4FDA-A66B-13D18BE4FB6E}">
      <dsp:nvSpPr>
        <dsp:cNvPr id="0" name=""/>
        <dsp:cNvSpPr/>
      </dsp:nvSpPr>
      <dsp:spPr>
        <a:xfrm>
          <a:off x="4532573" y="1045372"/>
          <a:ext cx="836172" cy="3087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vert270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Закрепление</a:t>
          </a:r>
          <a:endParaRPr lang="ru-RU" sz="1600" b="1" u="sng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557064" y="1069863"/>
        <a:ext cx="787190" cy="3038700"/>
      </dsp:txXfrm>
    </dsp:sp>
    <dsp:sp modelId="{9C2BCB04-CB99-4F33-83FC-340D310E8B50}">
      <dsp:nvSpPr>
        <dsp:cNvPr id="0" name=""/>
        <dsp:cNvSpPr/>
      </dsp:nvSpPr>
      <dsp:spPr>
        <a:xfrm>
          <a:off x="5445707" y="1044036"/>
          <a:ext cx="836172" cy="3087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vert270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Подведение итогов</a:t>
          </a:r>
          <a:endParaRPr lang="ru-RU" sz="1600" b="1" u="sng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70198" y="1068527"/>
        <a:ext cx="787190" cy="3038700"/>
      </dsp:txXfrm>
    </dsp:sp>
    <dsp:sp modelId="{F1713D38-6147-4CB2-857E-FAF744A01F46}">
      <dsp:nvSpPr>
        <dsp:cNvPr id="0" name=""/>
        <dsp:cNvSpPr/>
      </dsp:nvSpPr>
      <dsp:spPr>
        <a:xfrm>
          <a:off x="6314708" y="983424"/>
          <a:ext cx="836172" cy="3087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vert270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Домашнее задание</a:t>
          </a:r>
          <a:endParaRPr lang="ru-RU" sz="1600" b="1" u="sng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339199" y="1007915"/>
        <a:ext cx="787190" cy="3038700"/>
      </dsp:txXfrm>
    </dsp:sp>
    <dsp:sp modelId="{EC1E1039-2BBE-46C6-8F60-5A6FD46EF143}">
      <dsp:nvSpPr>
        <dsp:cNvPr id="0" name=""/>
        <dsp:cNvSpPr/>
      </dsp:nvSpPr>
      <dsp:spPr>
        <a:xfrm>
          <a:off x="7260669" y="1045372"/>
          <a:ext cx="836172" cy="3087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vert270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Рефлексия.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u="sng" kern="1200" dirty="0">
            <a:solidFill>
              <a:srgbClr val="0099CC"/>
            </a:solidFill>
          </a:endParaRPr>
        </a:p>
      </dsp:txBody>
      <dsp:txXfrm>
        <a:off x="7285160" y="1069863"/>
        <a:ext cx="787190" cy="30387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A97514-D296-4DD8-B8CC-7876B3799C70}">
      <dsp:nvSpPr>
        <dsp:cNvPr id="0" name=""/>
        <dsp:cNvSpPr/>
      </dsp:nvSpPr>
      <dsp:spPr>
        <a:xfrm>
          <a:off x="0" y="0"/>
          <a:ext cx="6554852" cy="100584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all" spc="0" dirty="0" smtClean="0">
              <a:ln w="9000" cmpd="sng"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1) Развивать </a:t>
          </a:r>
          <a:r>
            <a:rPr lang="ru-RU" sz="1800" b="1" kern="1200" cap="all" spc="0" dirty="0" err="1" smtClean="0">
              <a:ln w="9000" cmpd="sng"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Ууд</a:t>
          </a:r>
          <a:r>
            <a:rPr lang="ru-RU" sz="1800" b="1" kern="1200" cap="all" spc="0" dirty="0" smtClean="0">
              <a:ln w="9000" cmpd="sng"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 находить однородные члены предложения</a:t>
          </a:r>
          <a:endParaRPr lang="ru-RU" sz="1800" b="1" kern="1200" cap="all" spc="0" dirty="0">
            <a:ln w="9000" cmpd="sng">
              <a:prstDash val="solid"/>
            </a:ln>
            <a:solidFill>
              <a:schemeClr val="tx1"/>
            </a:solidFill>
            <a:effectLst>
              <a:reflection blurRad="12700" stA="28000" endPos="45000" dist="1000" dir="5400000" sy="-100000" algn="bl" rotWithShape="0"/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29460" y="29460"/>
        <a:ext cx="5384478" cy="946920"/>
      </dsp:txXfrm>
    </dsp:sp>
    <dsp:sp modelId="{84A4E094-508B-49A2-92F2-816005071277}">
      <dsp:nvSpPr>
        <dsp:cNvPr id="0" name=""/>
        <dsp:cNvSpPr/>
      </dsp:nvSpPr>
      <dsp:spPr>
        <a:xfrm>
          <a:off x="216047" y="1169488"/>
          <a:ext cx="6554852" cy="1005840"/>
        </a:xfrm>
        <a:prstGeom prst="roundRect">
          <a:avLst>
            <a:gd name="adj" fmla="val 10000"/>
          </a:avLst>
        </a:prstGeom>
        <a:solidFill>
          <a:schemeClr val="accent2">
            <a:hueOff val="-4800000"/>
            <a:satOff val="-16668"/>
            <a:lumOff val="2000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all" spc="0" dirty="0" smtClean="0">
              <a:ln w="9000" cmpd="sng"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2) Выявлять смысловые различия при использовании разных союзов</a:t>
          </a:r>
          <a:endParaRPr lang="ru-RU" sz="1800" b="1" kern="1200" cap="all" spc="0" dirty="0">
            <a:ln w="9000" cmpd="sng">
              <a:prstDash val="solid"/>
            </a:ln>
            <a:solidFill>
              <a:schemeClr val="tx1"/>
            </a:solidFill>
            <a:effectLst>
              <a:reflection blurRad="12700" stA="28000" endPos="45000" dist="1000" dir="5400000" sy="-100000" algn="bl" rotWithShape="0"/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245507" y="1198948"/>
        <a:ext cx="5293167" cy="946920"/>
      </dsp:txXfrm>
    </dsp:sp>
    <dsp:sp modelId="{A4349901-35E3-4031-A32F-F8311E75217A}">
      <dsp:nvSpPr>
        <dsp:cNvPr id="0" name=""/>
        <dsp:cNvSpPr/>
      </dsp:nvSpPr>
      <dsp:spPr>
        <a:xfrm>
          <a:off x="1089744" y="2377440"/>
          <a:ext cx="6554852" cy="1005840"/>
        </a:xfrm>
        <a:prstGeom prst="roundRect">
          <a:avLst>
            <a:gd name="adj" fmla="val 10000"/>
          </a:avLst>
        </a:prstGeom>
        <a:solidFill>
          <a:schemeClr val="accent2">
            <a:hueOff val="-9600000"/>
            <a:satOff val="-33335"/>
            <a:lumOff val="40001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all" spc="0" dirty="0" smtClean="0">
              <a:ln w="9000" cmpd="sng"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3) Конструировать простые предложения с однородными членами, как с союзами, так и без союзов</a:t>
          </a:r>
          <a:endParaRPr lang="ru-RU" sz="1800" b="1" kern="1200" cap="all" spc="0" dirty="0">
            <a:ln w="9000" cmpd="sng">
              <a:prstDash val="solid"/>
            </a:ln>
            <a:solidFill>
              <a:schemeClr val="tx1"/>
            </a:solidFill>
            <a:effectLst>
              <a:reflection blurRad="12700" stA="28000" endPos="45000" dist="1000" dir="5400000" sy="-100000" algn="bl" rotWithShape="0"/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1119204" y="2406900"/>
        <a:ext cx="5301360" cy="946920"/>
      </dsp:txXfrm>
    </dsp:sp>
    <dsp:sp modelId="{E922CBB4-1DBA-4E58-90A3-17CC9442FE55}">
      <dsp:nvSpPr>
        <dsp:cNvPr id="0" name=""/>
        <dsp:cNvSpPr/>
      </dsp:nvSpPr>
      <dsp:spPr>
        <a:xfrm>
          <a:off x="1638712" y="3566160"/>
          <a:ext cx="6554852" cy="1005840"/>
        </a:xfrm>
        <a:prstGeom prst="roundRect">
          <a:avLst>
            <a:gd name="adj" fmla="val 10000"/>
          </a:avLst>
        </a:prstGeom>
        <a:solidFill>
          <a:schemeClr val="accent2">
            <a:hueOff val="-14400000"/>
            <a:satOff val="-50003"/>
            <a:lumOff val="60001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all" spc="0" dirty="0" smtClean="0">
              <a:ln w="9000" cmpd="sng"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4) Формировать умение пунктуационно оформлять простые предложения с союзами и, а, но</a:t>
          </a:r>
          <a:endParaRPr lang="ru-RU" sz="1800" b="1" kern="1200" cap="all" spc="0" dirty="0">
            <a:ln w="9000" cmpd="sng">
              <a:prstDash val="solid"/>
            </a:ln>
            <a:solidFill>
              <a:schemeClr val="tx1"/>
            </a:solidFill>
            <a:effectLst>
              <a:reflection blurRad="12700" stA="28000" endPos="45000" dist="1000" dir="5400000" sy="-100000" algn="bl" rotWithShape="0"/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1668172" y="3595620"/>
        <a:ext cx="5293167" cy="946920"/>
      </dsp:txXfrm>
    </dsp:sp>
    <dsp:sp modelId="{E872097D-4D5B-43B1-9FD4-3BDEB25C54DF}">
      <dsp:nvSpPr>
        <dsp:cNvPr id="0" name=""/>
        <dsp:cNvSpPr/>
      </dsp:nvSpPr>
      <dsp:spPr>
        <a:xfrm>
          <a:off x="5901056" y="770382"/>
          <a:ext cx="653796" cy="653796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150" extrusionH="63500" contourW="12700" prstMaterial="matte">
          <a:contourClr>
            <a:schemeClr val="dk1">
              <a:tint val="2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b="0" kern="1200"/>
        </a:p>
      </dsp:txBody>
      <dsp:txXfrm>
        <a:off x="6048160" y="770382"/>
        <a:ext cx="359588" cy="491981"/>
      </dsp:txXfrm>
    </dsp:sp>
    <dsp:sp modelId="{AF7EEEA8-D509-4476-9E51-D5117E89CC75}">
      <dsp:nvSpPr>
        <dsp:cNvPr id="0" name=""/>
        <dsp:cNvSpPr/>
      </dsp:nvSpPr>
      <dsp:spPr>
        <a:xfrm>
          <a:off x="6450024" y="1959102"/>
          <a:ext cx="653796" cy="653796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-7200000"/>
            <a:satOff val="-9747"/>
            <a:lumOff val="8138"/>
            <a:alphaOff val="0"/>
          </a:schemeClr>
        </a:solidFill>
        <a:ln>
          <a:noFill/>
        </a:ln>
        <a:effectLst/>
        <a:sp3d z="57150" extrusionH="63500" contourW="12700" prstMaterial="matte">
          <a:contourClr>
            <a:schemeClr val="dk1">
              <a:tint val="2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b="0" kern="1200"/>
        </a:p>
      </dsp:txBody>
      <dsp:txXfrm>
        <a:off x="6597128" y="1959102"/>
        <a:ext cx="359588" cy="491981"/>
      </dsp:txXfrm>
    </dsp:sp>
    <dsp:sp modelId="{A98C30FD-A95C-4024-817B-39ED3EF606CB}">
      <dsp:nvSpPr>
        <dsp:cNvPr id="0" name=""/>
        <dsp:cNvSpPr/>
      </dsp:nvSpPr>
      <dsp:spPr>
        <a:xfrm>
          <a:off x="6990800" y="3147822"/>
          <a:ext cx="653796" cy="653796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-14400000"/>
            <a:satOff val="-19494"/>
            <a:lumOff val="16275"/>
            <a:alphaOff val="0"/>
          </a:schemeClr>
        </a:solidFill>
        <a:ln>
          <a:noFill/>
        </a:ln>
        <a:effectLst/>
        <a:sp3d z="57150" extrusionH="63500" contourW="12700" prstMaterial="matte">
          <a:contourClr>
            <a:schemeClr val="dk1">
              <a:tint val="2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b="0" kern="1200"/>
        </a:p>
      </dsp:txBody>
      <dsp:txXfrm>
        <a:off x="7137904" y="3147822"/>
        <a:ext cx="359588" cy="49198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8C6487-3D1C-45E0-8114-CD6FD70AB1EB}">
      <dsp:nvSpPr>
        <dsp:cNvPr id="0" name=""/>
        <dsp:cNvSpPr/>
      </dsp:nvSpPr>
      <dsp:spPr>
        <a:xfrm>
          <a:off x="2478833" y="2519231"/>
          <a:ext cx="2052732" cy="2052732"/>
        </a:xfrm>
        <a:prstGeom prst="ellipse">
          <a:avLst/>
        </a:prstGeom>
        <a:solidFill>
          <a:schemeClr val="accent2">
            <a:alpha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Предметные </a:t>
          </a:r>
          <a:endParaRPr lang="ru-RU" sz="1900" kern="1200" dirty="0"/>
        </a:p>
      </dsp:txBody>
      <dsp:txXfrm>
        <a:off x="2779449" y="2819847"/>
        <a:ext cx="1451500" cy="1451500"/>
      </dsp:txXfrm>
    </dsp:sp>
    <dsp:sp modelId="{B2FFDE41-18FA-4FEA-9622-59BD8229CBED}">
      <dsp:nvSpPr>
        <dsp:cNvPr id="0" name=""/>
        <dsp:cNvSpPr/>
      </dsp:nvSpPr>
      <dsp:spPr>
        <a:xfrm rot="12871070">
          <a:off x="804987" y="2060381"/>
          <a:ext cx="1931951" cy="585028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07CA9D-DC95-476D-8F5B-6FB40E50445B}">
      <dsp:nvSpPr>
        <dsp:cNvPr id="0" name=""/>
        <dsp:cNvSpPr/>
      </dsp:nvSpPr>
      <dsp:spPr>
        <a:xfrm>
          <a:off x="0" y="1025474"/>
          <a:ext cx="1950096" cy="156007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Находить однородные члены предложения;</a:t>
          </a:r>
          <a:endParaRPr lang="ru-RU" sz="1800" kern="1200" dirty="0"/>
        </a:p>
      </dsp:txBody>
      <dsp:txXfrm>
        <a:off x="45693" y="1071167"/>
        <a:ext cx="1858710" cy="1468690"/>
      </dsp:txXfrm>
    </dsp:sp>
    <dsp:sp modelId="{8E52D63E-EAF8-44B3-A92C-98AFE6453D2C}">
      <dsp:nvSpPr>
        <dsp:cNvPr id="0" name=""/>
        <dsp:cNvSpPr/>
      </dsp:nvSpPr>
      <dsp:spPr>
        <a:xfrm rot="15929887">
          <a:off x="2526461" y="1310789"/>
          <a:ext cx="1651625" cy="585028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14999"/>
            <a:lumOff val="204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7AFC25-F5FD-4849-BCFE-A4FFC5D9E9F9}">
      <dsp:nvSpPr>
        <dsp:cNvPr id="0" name=""/>
        <dsp:cNvSpPr/>
      </dsp:nvSpPr>
      <dsp:spPr>
        <a:xfrm>
          <a:off x="2312406" y="0"/>
          <a:ext cx="1950096" cy="156007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Оформлять письменно предложения;</a:t>
          </a:r>
          <a:endParaRPr lang="ru-RU" sz="1800" kern="1200" dirty="0"/>
        </a:p>
      </dsp:txBody>
      <dsp:txXfrm>
        <a:off x="2358099" y="45693"/>
        <a:ext cx="1858710" cy="1468690"/>
      </dsp:txXfrm>
    </dsp:sp>
    <dsp:sp modelId="{18BE89FB-EABF-4233-9182-4707B1D34D88}">
      <dsp:nvSpPr>
        <dsp:cNvPr id="0" name=""/>
        <dsp:cNvSpPr/>
      </dsp:nvSpPr>
      <dsp:spPr>
        <a:xfrm rot="18830436">
          <a:off x="3939289" y="1529600"/>
          <a:ext cx="2442034" cy="585028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-29999"/>
            <a:lumOff val="4085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BE5542-2B72-4F98-AA42-1A13001FE5E9}">
      <dsp:nvSpPr>
        <dsp:cNvPr id="0" name=""/>
        <dsp:cNvSpPr/>
      </dsp:nvSpPr>
      <dsp:spPr>
        <a:xfrm>
          <a:off x="5031001" y="161394"/>
          <a:ext cx="1950096" cy="156007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Правильно ставить запятые в предложении с однородными членами</a:t>
          </a:r>
          <a:endParaRPr lang="ru-RU" sz="1800" kern="1200" dirty="0"/>
        </a:p>
      </dsp:txBody>
      <dsp:txXfrm>
        <a:off x="5076694" y="207087"/>
        <a:ext cx="1858710" cy="14686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862971CA-DCCB-476D-B4E6-4EAD96668400}" type="datetimeFigureOut">
              <a:rPr lang="ru-RU" smtClean="0"/>
              <a:pPr/>
              <a:t>08.12.2017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AB8837F8-81C5-40A4-AE4F-4CCE988CF9B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83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295400"/>
            <a:ext cx="8229600" cy="1143000"/>
          </a:xfrm>
        </p:spPr>
        <p:txBody>
          <a:bodyPr/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11575" y="2819400"/>
            <a:ext cx="5051425" cy="1295400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048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5052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IX Всероссийский конкурс профессионального мастерства педагогов "Мой лучший урок»  2014-2015 учебный год Гуманитарное направление</a:t>
            </a:r>
            <a:endParaRPr lang="es-ES"/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9342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FD7DDD2-CD40-464E-BCB3-223DDAD687FC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IX Всероссийский конкурс профессионального мастерства педагогов "Мой лучший урок»  2014-2015 учебный год Гуманитарное направление</a:t>
            </a: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C7A4B3-F2FE-46B5-8EDC-CC55D147B95A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10400" y="304800"/>
            <a:ext cx="1752600" cy="56626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52600" y="304800"/>
            <a:ext cx="5105400" cy="56626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IX Всероссийский конкурс профессионального мастерства педагогов "Мой лучший урок»  2014-2015 учебный год Гуманитарное направление</a:t>
            </a: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FB6DA0-3AE5-4C8A-B167-7F67B5E46D0A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IX Всероссийский конкурс профессионального мастерства педагогов "Мой лучший урок»  2014-2015 учебный год Гуманитарное направление</a:t>
            </a: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0B3C41-8252-4CE6-AE5D-13B6326D960A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IX Всероссийский конкурс профессионального мастерства педагогов "Мой лучший урок»  2014-2015 учебный год Гуманитарное направление</a:t>
            </a: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E95704-1695-47AA-B80E-9AD234717ACE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52600" y="1395413"/>
            <a:ext cx="3429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0" y="1395413"/>
            <a:ext cx="3429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IX Всероссийский конкурс профессионального мастерства педагогов "Мой лучший урок»  2014-2015 учебный год Гуманитарное направление</a:t>
            </a:r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434D9B-80DB-4168-98AD-CF532CE9DD46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IX Всероссийский конкурс профессионального мастерства педагогов "Мой лучший урок»  2014-2015 учебный год Гуманитарное направление</a:t>
            </a:r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4EBC5D-3868-449B-A89D-35D5F006D205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IX Всероссийский конкурс профессионального мастерства педагогов "Мой лучший урок»  2014-2015 учебный год Гуманитарное направление</a:t>
            </a:r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D8A53E-7788-4B9E-A619-779A1A7F0982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IX Всероссийский конкурс профессионального мастерства педагогов "Мой лучший урок»  2014-2015 учебный год Гуманитарное направление</a:t>
            </a:r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204EAE-C510-4E95-9824-ED2845C26861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IX Всероссийский конкурс профессионального мастерства педагогов "Мой лучший урок»  2014-2015 учебный год Гуманитарное направление</a:t>
            </a:r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7BBF5D-FBBB-4877-AB97-E56DA4929B78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IX Всероссийский конкурс профессионального мастерства педагогов "Мой лучший урок»  2014-2015 учебный год Гуманитарное направление</a:t>
            </a:r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DF94DD-FB7A-4E34-9B72-0CF1C8253FA4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52600" y="304800"/>
            <a:ext cx="7010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52600" y="1395413"/>
            <a:ext cx="7010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 Second level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905000" y="64008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defRPr sz="1400"/>
            </a:lvl1pPr>
          </a:lstStyle>
          <a:p>
            <a:endParaRPr lang="es-ES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16413" y="6400800"/>
            <a:ext cx="2084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400"/>
            </a:lvl1pPr>
          </a:lstStyle>
          <a:p>
            <a:r>
              <a:rPr lang="ru-RU" smtClean="0"/>
              <a:t>IX Всероссийский конкурс профессионального мастерства педагогов "Мой лучший урок»  2014-2015 учебный год Гуманитарное направление</a:t>
            </a:r>
            <a:endParaRPr lang="es-ES"/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91400" y="64008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400"/>
            </a:lvl1pPr>
          </a:lstStyle>
          <a:p>
            <a:fld id="{8ABFDEE3-3E05-4A66-9B60-0A20B037DF6B}" type="slidenum">
              <a:rPr lang="es-ES" smtClean="0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fade thruBlk="1"/>
  </p:transition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5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200" i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1.xml"/><Relationship Id="rId7" Type="http://schemas.openxmlformats.org/officeDocument/2006/relationships/slide" Target="slide5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3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620688"/>
            <a:ext cx="8640960" cy="2304256"/>
          </a:xfrm>
        </p:spPr>
        <p:txBody>
          <a:bodyPr/>
          <a:lstStyle/>
          <a:p>
            <a:pPr algn="ctr"/>
            <a:r>
              <a:rPr lang="ru-RU" dirty="0" smtClean="0"/>
              <a:t>«Запятая в предложениях с однородными членами, соединёнными союзами и</a:t>
            </a:r>
            <a:r>
              <a:rPr lang="ru-RU" dirty="0" smtClean="0"/>
              <a:t>, а, но</a:t>
            </a:r>
            <a:r>
              <a:rPr lang="ru-RU" dirty="0" smtClean="0"/>
              <a:t>.»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31840" y="3789040"/>
            <a:ext cx="5847184" cy="2664296"/>
          </a:xfrm>
        </p:spPr>
        <p:txBody>
          <a:bodyPr/>
          <a:lstStyle/>
          <a:p>
            <a:pPr algn="l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русского языка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</a:p>
          <a:p>
            <a:pPr algn="l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  <a:p>
            <a:pPr algn="l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МКОУ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СОШ № 12 станицы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Павловской</a:t>
            </a:r>
          </a:p>
          <a:p>
            <a:pPr algn="l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края </a:t>
            </a: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Орел Ольга Александровна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425388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2737478"/>
              </p:ext>
            </p:extLst>
          </p:nvPr>
        </p:nvGraphicFramePr>
        <p:xfrm>
          <a:off x="1381944" y="285444"/>
          <a:ext cx="7740352" cy="302260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4781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822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7991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631388">
                <a:tc>
                  <a:txBody>
                    <a:bodyPr/>
                    <a:lstStyle/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Формулирование и планирование темы и цели урока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мотивации  постановка учащимися цели, учебно-познавательной деятельности.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Готовность учащихся к активной учебно-познавательной деятельности на основе опорных знаний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75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62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Составление</a:t>
                      </a:r>
                      <a:r>
                        <a:rPr lang="ru-RU" sz="16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плана работы на уроке</a:t>
                      </a:r>
                      <a:endParaRPr lang="ru-RU" sz="16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016" y="1988841"/>
            <a:ext cx="4406280" cy="32403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6245" y="3929284"/>
            <a:ext cx="4133446" cy="15972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6064" y="6147814"/>
            <a:ext cx="7846232" cy="591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29961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049590"/>
              </p:ext>
            </p:extLst>
          </p:nvPr>
        </p:nvGraphicFramePr>
        <p:xfrm>
          <a:off x="1708732" y="133350"/>
          <a:ext cx="7054268" cy="201930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2585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179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77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296144">
                <a:tc>
                  <a:txBody>
                    <a:bodyPr/>
                    <a:lstStyle/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Физминутка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утомляемости, смена динамических поз.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Снимает напряжение, расслабляет, снимает психическую утомляемость и избыточную нервную возбудимость.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545" y="1877810"/>
            <a:ext cx="4059943" cy="22837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75" y="1920092"/>
            <a:ext cx="4187957" cy="23557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484" y="3859005"/>
            <a:ext cx="3838631" cy="21592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4683" y="6260540"/>
            <a:ext cx="7846232" cy="59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14589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1915954"/>
              </p:ext>
            </p:extLst>
          </p:nvPr>
        </p:nvGraphicFramePr>
        <p:xfrm>
          <a:off x="1331640" y="447494"/>
          <a:ext cx="7431360" cy="262890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379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632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8890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905000">
                <a:tc>
                  <a:txBody>
                    <a:bodyPr/>
                    <a:lstStyle/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5.Углубление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изученного. Выведение алгоритма постановки запятой между однородными членами..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восприятия, осмысления и первичного запоминания знаний и способов действий, связей и отношений в объекте изучения.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Активные действия учащихся с объемом изучения; максимальное использование самостоятельности в добывании знаний и овладении способами действий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175" y="2992042"/>
            <a:ext cx="3945145" cy="22191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742559"/>
            <a:ext cx="4400613" cy="24753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2662" y="3126810"/>
            <a:ext cx="3200677" cy="104860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1640" y="6236193"/>
            <a:ext cx="7846232" cy="59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99750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3870425"/>
              </p:ext>
            </p:extLst>
          </p:nvPr>
        </p:nvGraphicFramePr>
        <p:xfrm>
          <a:off x="1712180" y="445643"/>
          <a:ext cx="6748251" cy="181610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1605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000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876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Закрепление. Развитие пунктуационных умений.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Установление правильности и осознанности усвоения учебного материала; выявление пробелов и неверных представлений, их коррекция.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Самостоятельное выполнение заданий, требующих применения знаний в знакомой и измененной ситуации.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100" y="2026163"/>
            <a:ext cx="3438447" cy="25788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6460" y="2807497"/>
            <a:ext cx="4856540" cy="27318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635" y="6153796"/>
            <a:ext cx="7852329" cy="59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18909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3742833"/>
              </p:ext>
            </p:extLst>
          </p:nvPr>
        </p:nvGraphicFramePr>
        <p:xfrm>
          <a:off x="1679001" y="304800"/>
          <a:ext cx="7083999" cy="222250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2680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93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8659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550095">
                <a:tc>
                  <a:txBody>
                    <a:bodyPr/>
                    <a:lstStyle/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Подведение итогов занятия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Дать анализ и оценку успешности достижения цели и наметить перспективу последующей работы.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Адекватность самооценки учащегося оценке учителя. Получение учащимися информации о реальных результатах учения.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2284749"/>
            <a:ext cx="2360860" cy="37502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832" y="2360279"/>
            <a:ext cx="4572000" cy="2571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0032" y="4674581"/>
            <a:ext cx="3511600" cy="13168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1635" y="6183944"/>
            <a:ext cx="7852329" cy="59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94108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10239" b="3700"/>
          <a:stretch/>
        </p:blipFill>
        <p:spPr>
          <a:xfrm>
            <a:off x="1547664" y="342420"/>
            <a:ext cx="7344816" cy="60583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4306" y="6139689"/>
            <a:ext cx="7858425" cy="59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8574"/>
      </p:ext>
    </p:extLst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19673" y="260648"/>
            <a:ext cx="7344816" cy="568863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2868" y="6093296"/>
            <a:ext cx="7858425" cy="59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833713"/>
      </p:ext>
    </p:extLst>
  </p:cSld>
  <p:clrMapOvr>
    <a:masterClrMapping/>
  </p:clrMapOvr>
  <p:transition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5627079"/>
              </p:ext>
            </p:extLst>
          </p:nvPr>
        </p:nvGraphicFramePr>
        <p:xfrm>
          <a:off x="1403648" y="334144"/>
          <a:ext cx="7488833" cy="262890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397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853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0583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198951">
                <a:tc>
                  <a:txBody>
                    <a:bodyPr/>
                    <a:lstStyle/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9.Информация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 домашнем задании.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понимания цели, содержания и способов выполнения домашнего задания. Проверка соответствующих записей.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Реализация необходимых и достаточных условий для успешного выполнения домашнего задания всеми учащимися в соответствии с актуальным уровнем их развития.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645462"/>
            <a:ext cx="1928812" cy="34289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0345" y="3704230"/>
            <a:ext cx="4142136" cy="17474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3470" y="6074461"/>
            <a:ext cx="7858425" cy="59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40351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2169839"/>
              </p:ext>
            </p:extLst>
          </p:nvPr>
        </p:nvGraphicFramePr>
        <p:xfrm>
          <a:off x="1680845" y="116632"/>
          <a:ext cx="7211635" cy="161290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3088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785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2418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Рефлексия.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Мобилизация учащихся на рефлексию своего поведения (мотивации, способов деятельности, общения). Усвоение принципов само регуляции и сотрудничества.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Открытость учащихся в осмыслении своих действий и самооценке. Прогнозирование способов само регуляции и сотрудничества.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594" y="2328718"/>
            <a:ext cx="3897502" cy="20882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504" y="2548619"/>
            <a:ext cx="4824853" cy="27139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7449" y="6081686"/>
            <a:ext cx="7858425" cy="59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24705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Название 1"/>
          <p:cNvSpPr>
            <a:spLocks noGrp="1"/>
          </p:cNvSpPr>
          <p:nvPr>
            <p:ph type="ctrTitle"/>
          </p:nvPr>
        </p:nvSpPr>
        <p:spPr>
          <a:xfrm>
            <a:off x="603951" y="620688"/>
            <a:ext cx="8229600" cy="1845568"/>
          </a:xfrm>
        </p:spPr>
        <p:txBody>
          <a:bodyPr/>
          <a:lstStyle/>
          <a:p>
            <a:pPr algn="ctr"/>
            <a:r>
              <a:rPr kumimoji="0" lang="ru-RU" altLang="ru-RU" dirty="0" smtClean="0">
                <a:solidFill>
                  <a:srgbClr val="002060"/>
                </a:solidFill>
                <a:cs typeface="Arial" pitchFamily="34" charset="0"/>
              </a:rPr>
              <a:t>Вперед и вверх!</a:t>
            </a:r>
            <a:br>
              <a:rPr kumimoji="0" lang="ru-RU" altLang="ru-RU" dirty="0" smtClean="0">
                <a:solidFill>
                  <a:srgbClr val="002060"/>
                </a:solidFill>
                <a:cs typeface="Arial" pitchFamily="34" charset="0"/>
              </a:rPr>
            </a:br>
            <a:r>
              <a:rPr lang="ru-RU" altLang="ru-RU" dirty="0" smtClean="0">
                <a:solidFill>
                  <a:srgbClr val="002060"/>
                </a:solidFill>
                <a:cs typeface="Arial" pitchFamily="34" charset="0"/>
              </a:rPr>
              <a:t>Успехов и удачи!</a:t>
            </a:r>
            <a:endParaRPr kumimoji="0" lang="ru-RU" altLang="ru-RU" dirty="0" smtClean="0">
              <a:solidFill>
                <a:srgbClr val="002060"/>
              </a:solidFill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466256"/>
            <a:ext cx="4764384" cy="26799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538" y="5877272"/>
            <a:ext cx="7858425" cy="59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78337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32290032"/>
              </p:ext>
            </p:extLst>
          </p:nvPr>
        </p:nvGraphicFramePr>
        <p:xfrm>
          <a:off x="431768" y="1412776"/>
          <a:ext cx="8096842" cy="41330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1" name="Группа 10"/>
          <p:cNvGrpSpPr/>
          <p:nvPr/>
        </p:nvGrpSpPr>
        <p:grpSpPr>
          <a:xfrm>
            <a:off x="291487" y="5322755"/>
            <a:ext cx="5891138" cy="991651"/>
            <a:chOff x="780272" y="3364416"/>
            <a:chExt cx="3691929" cy="751169"/>
          </a:xfrm>
          <a:noFill/>
        </p:grpSpPr>
        <p:sp>
          <p:nvSpPr>
            <p:cNvPr id="12" name="Прямоугольник 11"/>
            <p:cNvSpPr/>
            <p:nvPr/>
          </p:nvSpPr>
          <p:spPr>
            <a:xfrm>
              <a:off x="780272" y="3678447"/>
              <a:ext cx="2527103" cy="437138"/>
            </a:xfrm>
            <a:prstGeom prst="rect">
              <a:avLst/>
            </a:prstGeom>
            <a:grpFill/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Прямоугольник 12"/>
            <p:cNvSpPr/>
            <p:nvPr/>
          </p:nvSpPr>
          <p:spPr>
            <a:xfrm rot="311665">
              <a:off x="1945098" y="3364416"/>
              <a:ext cx="2527103" cy="581154"/>
            </a:xfrm>
            <a:prstGeom prst="rect">
              <a:avLst/>
            </a:prstGeom>
            <a:grpFill/>
            <a:ln w="28575"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</a:effectLst>
            <a:sp3d prstMaterial="translucentPowder">
              <a:bevelT w="203200" h="50800" prst="softRound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64770" tIns="64770" rIns="64770" bIns="64770" spcCol="1270" anchor="ctr"/>
            <a:lstStyle/>
            <a:p>
              <a:pPr algn="ctr" defTabSz="7556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kumimoji="0" lang="ru-RU" sz="2800" dirty="0" smtClean="0">
                  <a:ln w="0">
                    <a:solidFill>
                      <a:schemeClr val="tx1"/>
                    </a:solidFill>
                  </a:ln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hlinkClick r:id="rId7" action="ppaction://hlinksldjump"/>
                </a:rPr>
                <a:t>Основные аспекты</a:t>
              </a:r>
              <a:endParaRPr kumimoji="0" lang="ru-RU" sz="2800" dirty="0">
                <a:ln w="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 rot="20821885">
            <a:off x="4525649" y="5783676"/>
            <a:ext cx="4032448" cy="573257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64438" y="172345"/>
            <a:ext cx="4467801" cy="838200"/>
          </a:xfrm>
        </p:spPr>
        <p:txBody>
          <a:bodyPr/>
          <a:lstStyle/>
          <a:p>
            <a:pPr algn="ctr"/>
            <a:r>
              <a:rPr lang="ru-RU" dirty="0" smtClean="0"/>
              <a:t>                         Структура урока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97768" y="6240831"/>
            <a:ext cx="7846232" cy="591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63960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		Цели </a:t>
            </a:r>
            <a:r>
              <a:rPr lang="ru-RU" dirty="0"/>
              <a:t>урока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2810525"/>
              </p:ext>
            </p:extLst>
          </p:nvPr>
        </p:nvGraphicFramePr>
        <p:xfrm>
          <a:off x="950435" y="1268760"/>
          <a:ext cx="8193565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899592" y="6165304"/>
            <a:ext cx="7848871" cy="457200"/>
          </a:xfrm>
        </p:spPr>
        <p:txBody>
          <a:bodyPr/>
          <a:lstStyle/>
          <a:p>
            <a:r>
              <a:rPr lang="ru-RU" dirty="0" smtClean="0"/>
              <a:t>Всероссийский конкурс профессионального мастерства педагогов "Мой лучший урок»  2017-2018 учебный год  Направление начальная школа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4658016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Планируемые результаты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7504728"/>
              </p:ext>
            </p:extLst>
          </p:nvPr>
        </p:nvGraphicFramePr>
        <p:xfrm>
          <a:off x="1752600" y="1395413"/>
          <a:ext cx="7010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97768" y="6093296"/>
            <a:ext cx="7846232" cy="591363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ru-RU" altLang="ru-RU" dirty="0" smtClean="0">
                <a:cs typeface="Arial" pitchFamily="34" charset="0"/>
                <a:hlinkClick r:id="rId2" action="ppaction://hlinksldjump"/>
              </a:rPr>
              <a:t>Обстановка в кабинете</a:t>
            </a:r>
            <a:endParaRPr kumimoji="0" lang="ru-RU" altLang="ru-RU" dirty="0" smtClean="0">
              <a:cs typeface="Arial" pitchFamily="34" charset="0"/>
            </a:endParaRPr>
          </a:p>
        </p:txBody>
      </p:sp>
      <p:pic>
        <p:nvPicPr>
          <p:cNvPr id="1027" name="Picture 3" descr="C:\Documents and Settings\учитель\Рабочий стол\Орел\IMG-20171204-WA000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259632" y="2780928"/>
            <a:ext cx="4040188" cy="22726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6" name="Текст 1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Documents and Settings\учитель\Рабочий стол\Орел\IMG-20171204-WA001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340768"/>
            <a:ext cx="4041775" cy="22734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7768" y="6121142"/>
            <a:ext cx="7846232" cy="591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45165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89" name="Рисунок 24" descr="Graphic6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2928938"/>
            <a:ext cx="1641475" cy="1643062"/>
          </a:xfrm>
          <a:prstGeom prst="rect">
            <a:avLst/>
          </a:prstGeom>
          <a:gradFill rotWithShape="1">
            <a:gsLst>
              <a:gs pos="0">
                <a:srgbClr val="F5FFE6"/>
              </a:gs>
              <a:gs pos="64999">
                <a:srgbClr val="E4FDC2"/>
              </a:gs>
              <a:gs pos="100000">
                <a:srgbClr val="DAFDA7"/>
              </a:gs>
            </a:gsLst>
            <a:lin ang="5400000" scaled="1"/>
          </a:gradFill>
          <a:ln>
            <a:noFill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Блок-схема: альтернативный процесс 19"/>
          <p:cNvSpPr/>
          <p:nvPr/>
        </p:nvSpPr>
        <p:spPr>
          <a:xfrm>
            <a:off x="214282" y="2000240"/>
            <a:ext cx="4214842" cy="1500198"/>
          </a:xfrm>
          <a:prstGeom prst="flowChartAlternateProcess">
            <a:avLst/>
          </a:prstGeom>
          <a:solidFill>
            <a:srgbClr val="B0E1F7"/>
          </a:solidFill>
          <a:ln w="254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ru-RU"/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214282" y="4071942"/>
            <a:ext cx="4214842" cy="1500198"/>
          </a:xfrm>
          <a:prstGeom prst="flowChartAlternateProcess">
            <a:avLst/>
          </a:prstGeom>
          <a:solidFill>
            <a:srgbClr val="B0E1F7"/>
          </a:solidFill>
          <a:ln w="254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ru-RU"/>
          </a:p>
        </p:txBody>
      </p:sp>
      <p:sp>
        <p:nvSpPr>
          <p:cNvPr id="24" name="Блок-схема: альтернативный процесс 23"/>
          <p:cNvSpPr/>
          <p:nvPr/>
        </p:nvSpPr>
        <p:spPr>
          <a:xfrm>
            <a:off x="4644008" y="1844824"/>
            <a:ext cx="3672408" cy="2786082"/>
          </a:xfrm>
          <a:prstGeom prst="flowChartAlternateProcess">
            <a:avLst/>
          </a:prstGeom>
          <a:solidFill>
            <a:srgbClr val="B0E1F7"/>
          </a:solidFill>
          <a:ln w="25400"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ru-RU"/>
          </a:p>
        </p:txBody>
      </p:sp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3214688" y="3429000"/>
            <a:ext cx="1641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/>
            <a:r>
              <a:rPr kumimoji="0" lang="ru-RU" altLang="ru-RU" sz="2800" b="1" dirty="0">
                <a:solidFill>
                  <a:srgbClr val="17375E"/>
                </a:solidFill>
                <a:latin typeface="Times New Roman" pitchFamily="18" charset="0"/>
              </a:rPr>
              <a:t>«</a:t>
            </a:r>
            <a:r>
              <a:rPr kumimoji="0" lang="ru-RU" altLang="ru-RU" sz="2200" b="1" dirty="0">
                <a:solidFill>
                  <a:srgbClr val="17375E"/>
                </a:solidFill>
                <a:latin typeface="Times New Roman" pitchFamily="18" charset="0"/>
              </a:rPr>
              <a:t>СФЕРЫ</a:t>
            </a:r>
            <a:r>
              <a:rPr kumimoji="0" lang="ru-RU" altLang="ru-RU" sz="2800" b="1" dirty="0">
                <a:solidFill>
                  <a:srgbClr val="17375E"/>
                </a:solidFill>
                <a:latin typeface="Times New Roman" pitchFamily="18" charset="0"/>
              </a:rPr>
              <a:t>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14313" y="2085975"/>
            <a:ext cx="4214812" cy="120015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>
              <a:buClr>
                <a:srgbClr val="990033"/>
              </a:buClr>
            </a:pPr>
            <a:r>
              <a:rPr kumimoji="0" lang="ru-RU" altLang="ru-RU" sz="1800">
                <a:solidFill>
                  <a:srgbClr val="10253F"/>
                </a:solidFill>
                <a:latin typeface="Arial" pitchFamily="34" charset="0"/>
              </a:rPr>
              <a:t>Основные структурные единицы ЭП: </a:t>
            </a:r>
          </a:p>
          <a:p>
            <a:pPr>
              <a:buClr>
                <a:srgbClr val="990033"/>
              </a:buClr>
            </a:pPr>
            <a:r>
              <a:rPr kumimoji="0" lang="ru-RU" altLang="ru-RU" sz="1800">
                <a:solidFill>
                  <a:srgbClr val="10253F"/>
                </a:solidFill>
                <a:latin typeface="Arial" pitchFamily="34" charset="0"/>
              </a:rPr>
              <a:t>   учебник;</a:t>
            </a:r>
          </a:p>
          <a:p>
            <a:pPr>
              <a:buClr>
                <a:srgbClr val="990033"/>
              </a:buClr>
            </a:pPr>
            <a:r>
              <a:rPr kumimoji="0" lang="ru-RU" altLang="ru-RU" sz="1800">
                <a:solidFill>
                  <a:srgbClr val="10253F"/>
                </a:solidFill>
                <a:latin typeface="Arial" pitchFamily="34" charset="0"/>
              </a:rPr>
              <a:t>   тренажер;</a:t>
            </a:r>
          </a:p>
          <a:p>
            <a:pPr>
              <a:buClr>
                <a:srgbClr val="990033"/>
              </a:buClr>
            </a:pPr>
            <a:r>
              <a:rPr kumimoji="0" lang="ru-RU" altLang="ru-RU" sz="1800">
                <a:solidFill>
                  <a:srgbClr val="10253F"/>
                </a:solidFill>
                <a:latin typeface="Arial" pitchFamily="34" charset="0"/>
              </a:rPr>
              <a:t>   экзаменатор.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214438" y="4572000"/>
            <a:ext cx="1679575" cy="369888"/>
          </a:xfrm>
          <a:prstGeom prst="rect">
            <a:avLst/>
          </a:prstGeom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>
              <a:buClr>
                <a:srgbClr val="FF0000"/>
              </a:buClr>
            </a:pPr>
            <a:r>
              <a:rPr kumimoji="0" lang="ru-RU" altLang="ru-RU" sz="1800">
                <a:solidFill>
                  <a:srgbClr val="10253F"/>
                </a:solidFill>
                <a:latin typeface="Arial" pitchFamily="34" charset="0"/>
              </a:rPr>
              <a:t>Личные папки</a:t>
            </a:r>
          </a:p>
        </p:txBody>
      </p:sp>
      <p:pic>
        <p:nvPicPr>
          <p:cNvPr id="26640" name="Рисунок 26" descr="Graphic6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500313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1" name="Рисунок 27" descr="Graphic6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786063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2" name="Рисунок 28" descr="Graphic6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071813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3" name="Рисунок 29" descr="Graphic6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3214688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4" name="Рисунок 30" descr="Graphic6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3500438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Блок-схема: альтернативный процесс 22"/>
          <p:cNvSpPr>
            <a:spLocks noChangeArrowheads="1"/>
          </p:cNvSpPr>
          <p:nvPr/>
        </p:nvSpPr>
        <p:spPr bwMode="auto">
          <a:xfrm>
            <a:off x="214313" y="2000250"/>
            <a:ext cx="4214812" cy="1857375"/>
          </a:xfrm>
          <a:prstGeom prst="flowChartAlternateProcess">
            <a:avLst/>
          </a:prstGeom>
          <a:gradFill rotWithShape="1">
            <a:gsLst>
              <a:gs pos="0">
                <a:srgbClr val="F5FFE6"/>
              </a:gs>
              <a:gs pos="64999">
                <a:srgbClr val="E4FDC2"/>
              </a:gs>
              <a:gs pos="100000">
                <a:srgbClr val="DAFDA7"/>
              </a:gs>
            </a:gsLst>
            <a:lin ang="5400000" scaled="1"/>
          </a:gradFill>
          <a:ln w="9525">
            <a:solidFill>
              <a:srgbClr val="98B954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ru-RU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25" name="Блок-схема: альтернативный процесс 24"/>
          <p:cNvSpPr>
            <a:spLocks noChangeArrowheads="1"/>
          </p:cNvSpPr>
          <p:nvPr/>
        </p:nvSpPr>
        <p:spPr bwMode="auto">
          <a:xfrm>
            <a:off x="214313" y="4071938"/>
            <a:ext cx="4214812" cy="1500187"/>
          </a:xfrm>
          <a:prstGeom prst="flowChartAlternateProcess">
            <a:avLst/>
          </a:prstGeom>
          <a:gradFill rotWithShape="1">
            <a:gsLst>
              <a:gs pos="0">
                <a:srgbClr val="DCFFA0"/>
              </a:gs>
              <a:gs pos="100000">
                <a:srgbClr val="A0CA4A"/>
              </a:gs>
            </a:gsLst>
            <a:lin ang="5400000"/>
          </a:gradFill>
          <a:ln w="9525">
            <a:solidFill>
              <a:srgbClr val="98B954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ru-RU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62423" y="2154972"/>
            <a:ext cx="3894139" cy="163121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>
              <a:buClr>
                <a:srgbClr val="990033"/>
              </a:buClr>
            </a:pPr>
            <a:r>
              <a:rPr kumimoji="0" lang="ru-RU" altLang="ru-RU" sz="1800" b="1">
                <a:solidFill>
                  <a:srgbClr val="10253F"/>
                </a:solidFill>
              </a:rPr>
              <a:t>Основные структурные единицы </a:t>
            </a:r>
            <a:endParaRPr kumimoji="0" lang="ru-RU" altLang="ru-RU" sz="1800">
              <a:solidFill>
                <a:srgbClr val="10253F"/>
              </a:solidFill>
            </a:endParaRPr>
          </a:p>
          <a:p>
            <a:pPr>
              <a:buClr>
                <a:srgbClr val="990033"/>
              </a:buClr>
            </a:pPr>
            <a:r>
              <a:rPr kumimoji="0" lang="ru-RU" altLang="ru-RU" sz="1800">
                <a:solidFill>
                  <a:srgbClr val="10253F"/>
                </a:solidFill>
              </a:rPr>
              <a:t>   </a:t>
            </a:r>
            <a:r>
              <a:rPr kumimoji="0" lang="ru-RU" altLang="ru-RU" sz="1600">
                <a:solidFill>
                  <a:srgbClr val="10253F"/>
                </a:solidFill>
              </a:rPr>
              <a:t>учебник</a:t>
            </a:r>
          </a:p>
          <a:p>
            <a:pPr>
              <a:buClr>
                <a:srgbClr val="990033"/>
              </a:buClr>
            </a:pPr>
            <a:r>
              <a:rPr kumimoji="0" lang="ru-RU" altLang="ru-RU" sz="1600">
                <a:solidFill>
                  <a:srgbClr val="10253F"/>
                </a:solidFill>
              </a:rPr>
              <a:t>   каталог</a:t>
            </a:r>
          </a:p>
          <a:p>
            <a:pPr>
              <a:buClr>
                <a:srgbClr val="990033"/>
              </a:buClr>
            </a:pPr>
            <a:r>
              <a:rPr kumimoji="0" lang="ru-RU" altLang="ru-RU" sz="1600">
                <a:solidFill>
                  <a:srgbClr val="10253F"/>
                </a:solidFill>
              </a:rPr>
              <a:t>   избранное</a:t>
            </a:r>
          </a:p>
          <a:p>
            <a:pPr>
              <a:buClr>
                <a:srgbClr val="990033"/>
              </a:buClr>
            </a:pPr>
            <a:r>
              <a:rPr kumimoji="0" lang="ru-RU" altLang="ru-RU" sz="1600">
                <a:solidFill>
                  <a:srgbClr val="10253F"/>
                </a:solidFill>
              </a:rPr>
              <a:t>   журнал</a:t>
            </a:r>
          </a:p>
          <a:p>
            <a:pPr>
              <a:buClr>
                <a:srgbClr val="990033"/>
              </a:buClr>
            </a:pPr>
            <a:r>
              <a:rPr kumimoji="0" lang="ru-RU" altLang="ru-RU" sz="1600">
                <a:solidFill>
                  <a:srgbClr val="10253F"/>
                </a:solidFill>
              </a:rPr>
              <a:t>   помощь</a:t>
            </a:r>
            <a:endParaRPr kumimoji="0" lang="ru-RU" altLang="ru-RU" sz="1800">
              <a:solidFill>
                <a:srgbClr val="10253F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004048" y="2132856"/>
            <a:ext cx="3857625" cy="1600438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>
              <a:buClr>
                <a:srgbClr val="FF0000"/>
              </a:buClr>
            </a:pPr>
            <a:r>
              <a:rPr kumimoji="0" lang="ru-RU" altLang="ru-RU" sz="1800" b="1" dirty="0" err="1">
                <a:solidFill>
                  <a:srgbClr val="10253F"/>
                </a:solidFill>
              </a:rPr>
              <a:t>Медиаресурсы</a:t>
            </a:r>
            <a:endParaRPr kumimoji="0" lang="ru-RU" altLang="ru-RU" sz="1800" b="1" dirty="0">
              <a:solidFill>
                <a:srgbClr val="10253F"/>
              </a:solidFill>
            </a:endParaRPr>
          </a:p>
          <a:p>
            <a:pPr>
              <a:buClr>
                <a:srgbClr val="990033"/>
              </a:buClr>
            </a:pPr>
            <a:r>
              <a:rPr kumimoji="0" lang="ru-RU" altLang="ru-RU" sz="1600" dirty="0" smtClean="0">
                <a:solidFill>
                  <a:srgbClr val="10253F"/>
                </a:solidFill>
              </a:rPr>
              <a:t>    словарь</a:t>
            </a:r>
            <a:endParaRPr kumimoji="0" lang="ru-RU" altLang="ru-RU" sz="1600" dirty="0">
              <a:solidFill>
                <a:srgbClr val="10253F"/>
              </a:solidFill>
            </a:endParaRPr>
          </a:p>
          <a:p>
            <a:pPr>
              <a:buClr>
                <a:srgbClr val="990033"/>
              </a:buClr>
            </a:pPr>
            <a:r>
              <a:rPr kumimoji="0" lang="ru-RU" altLang="ru-RU" sz="1600" dirty="0" smtClean="0">
                <a:solidFill>
                  <a:srgbClr val="10253F"/>
                </a:solidFill>
              </a:rPr>
              <a:t>     фотоизображения</a:t>
            </a:r>
            <a:endParaRPr kumimoji="0" lang="ru-RU" altLang="ru-RU" sz="1600" dirty="0">
              <a:solidFill>
                <a:srgbClr val="10253F"/>
              </a:solidFill>
            </a:endParaRPr>
          </a:p>
          <a:p>
            <a:pPr>
              <a:buClr>
                <a:srgbClr val="990033"/>
              </a:buClr>
            </a:pPr>
            <a:r>
              <a:rPr kumimoji="0" lang="ru-RU" altLang="ru-RU" sz="1600" dirty="0">
                <a:solidFill>
                  <a:srgbClr val="10253F"/>
                </a:solidFill>
              </a:rPr>
              <a:t>   </a:t>
            </a:r>
            <a:r>
              <a:rPr kumimoji="0" lang="ru-RU" altLang="ru-RU" sz="1600" dirty="0" smtClean="0">
                <a:solidFill>
                  <a:srgbClr val="10253F"/>
                </a:solidFill>
              </a:rPr>
              <a:t>  рисунки</a:t>
            </a:r>
            <a:endParaRPr kumimoji="0" lang="ru-RU" altLang="ru-RU" sz="1600" dirty="0">
              <a:solidFill>
                <a:srgbClr val="10253F"/>
              </a:solidFill>
            </a:endParaRPr>
          </a:p>
          <a:p>
            <a:pPr>
              <a:buClr>
                <a:srgbClr val="990033"/>
              </a:buClr>
            </a:pPr>
            <a:r>
              <a:rPr kumimoji="0" lang="ru-RU" altLang="ru-RU" sz="1600" dirty="0">
                <a:solidFill>
                  <a:srgbClr val="10253F"/>
                </a:solidFill>
              </a:rPr>
              <a:t>   </a:t>
            </a:r>
            <a:r>
              <a:rPr kumimoji="0" lang="ru-RU" altLang="ru-RU" sz="1600" dirty="0" smtClean="0">
                <a:solidFill>
                  <a:srgbClr val="10253F"/>
                </a:solidFill>
              </a:rPr>
              <a:t>  практические </a:t>
            </a:r>
            <a:r>
              <a:rPr kumimoji="0" lang="ru-RU" altLang="ru-RU" sz="1600" dirty="0">
                <a:solidFill>
                  <a:srgbClr val="10253F"/>
                </a:solidFill>
              </a:rPr>
              <a:t>работы</a:t>
            </a:r>
          </a:p>
          <a:p>
            <a:pPr>
              <a:buClr>
                <a:srgbClr val="990033"/>
              </a:buClr>
            </a:pPr>
            <a:r>
              <a:rPr kumimoji="0" lang="ru-RU" altLang="ru-RU" sz="1600" dirty="0">
                <a:solidFill>
                  <a:srgbClr val="10253F"/>
                </a:solidFill>
              </a:rPr>
              <a:t>   </a:t>
            </a:r>
            <a:r>
              <a:rPr kumimoji="0" lang="ru-RU" altLang="ru-RU" sz="1600" dirty="0" smtClean="0">
                <a:solidFill>
                  <a:srgbClr val="10253F"/>
                </a:solidFill>
              </a:rPr>
              <a:t> схемы </a:t>
            </a:r>
            <a:r>
              <a:rPr kumimoji="0" lang="ru-RU" altLang="ru-RU" sz="1600" dirty="0">
                <a:solidFill>
                  <a:srgbClr val="10253F"/>
                </a:solidFill>
              </a:rPr>
              <a:t>и </a:t>
            </a:r>
            <a:r>
              <a:rPr kumimoji="0" lang="ru-RU" altLang="ru-RU" sz="1600" dirty="0" smtClean="0">
                <a:solidFill>
                  <a:srgbClr val="10253F"/>
                </a:solidFill>
              </a:rPr>
              <a:t>таблицы</a:t>
            </a:r>
            <a:endParaRPr kumimoji="0" lang="ru-RU" altLang="ru-RU" sz="1600" dirty="0">
              <a:solidFill>
                <a:srgbClr val="10253F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85750" y="4286250"/>
            <a:ext cx="3789363" cy="89217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>
              <a:buClr>
                <a:srgbClr val="FF0000"/>
              </a:buClr>
            </a:pPr>
            <a:r>
              <a:rPr kumimoji="0" lang="ru-RU" altLang="ru-RU" sz="1800" b="1">
                <a:solidFill>
                  <a:srgbClr val="10253F"/>
                </a:solidFill>
              </a:rPr>
              <a:t>Портфолио</a:t>
            </a:r>
          </a:p>
          <a:p>
            <a:pPr>
              <a:buClr>
                <a:srgbClr val="FF0000"/>
              </a:buClr>
            </a:pPr>
            <a:r>
              <a:rPr kumimoji="0" lang="ru-RU" altLang="ru-RU" sz="1800">
                <a:solidFill>
                  <a:srgbClr val="10253F"/>
                </a:solidFill>
              </a:rPr>
              <a:t>  </a:t>
            </a:r>
            <a:r>
              <a:rPr kumimoji="0" lang="ru-RU" altLang="ru-RU" sz="1600">
                <a:solidFill>
                  <a:srgbClr val="10253F"/>
                </a:solidFill>
              </a:rPr>
              <a:t>среда для привлечения личного</a:t>
            </a:r>
          </a:p>
          <a:p>
            <a:pPr>
              <a:buClr>
                <a:srgbClr val="FF0000"/>
              </a:buClr>
            </a:pPr>
            <a:r>
              <a:rPr kumimoji="0" lang="ru-RU" altLang="ru-RU" sz="1600">
                <a:solidFill>
                  <a:srgbClr val="10253F"/>
                </a:solidFill>
              </a:rPr>
              <a:t>  опыта, творчества и моделирования</a:t>
            </a:r>
          </a:p>
        </p:txBody>
      </p:sp>
      <p:pic>
        <p:nvPicPr>
          <p:cNvPr id="26663" name="Рисунок 26" descr="Graphic6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500313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64" name="Рисунок 27" descr="Graphic6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714625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65" name="Рисунок 28" descr="Graphic6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000375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66" name="Рисунок 29" descr="Graphic6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2500313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67" name="Рисунок 30" descr="Graphic6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2714625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68" name="Рисунок 33" descr="Graphic6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3214688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72" name="Рисунок 26" descr="Graphic6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4714875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82" name="Рисунок 33" descr="Graphic6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2963863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83" name="Рисунок 28" descr="Graphic6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214688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84" name="Рисунок 28" descr="Graphic6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500438"/>
            <a:ext cx="14287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Дата 1"/>
          <p:cNvSpPr>
            <a:spLocks noGrp="1"/>
          </p:cNvSpPr>
          <p:nvPr>
            <p:ph type="dt" sz="quarter" idx="4294967295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fld id="{4474C793-8FC5-4B53-A0FA-2B9F1FC0A452}" type="datetime6">
              <a:rPr kumimoji="0" lang="ru-RU" altLang="ru-RU" sz="1200">
                <a:solidFill>
                  <a:srgbClr val="898989"/>
                </a:solidFill>
              </a:rPr>
              <a:pPr/>
              <a:t>декабрь 17</a:t>
            </a:fld>
            <a:endParaRPr kumimoji="0" lang="ru-RU" altLang="ru-RU" sz="1200">
              <a:solidFill>
                <a:srgbClr val="898989"/>
              </a:solidFill>
            </a:endParaRPr>
          </a:p>
        </p:txBody>
      </p:sp>
      <p:sp>
        <p:nvSpPr>
          <p:cNvPr id="39" name="Text Box 3"/>
          <p:cNvSpPr txBox="1">
            <a:spLocks noChangeArrowheads="1"/>
          </p:cNvSpPr>
          <p:nvPr/>
        </p:nvSpPr>
        <p:spPr bwMode="auto">
          <a:xfrm>
            <a:off x="3287715" y="3429000"/>
            <a:ext cx="1641475" cy="461665"/>
          </a:xfrm>
          <a:prstGeom prst="rect">
            <a:avLst/>
          </a:prstGeom>
          <a:solidFill>
            <a:schemeClr val="bg1">
              <a:alpha val="70000"/>
            </a:schemeClr>
          </a:solidFill>
          <a:ln w="9525">
            <a:noFill/>
            <a:miter lim="800000"/>
            <a:headEnd/>
            <a:tailEnd/>
          </a:ln>
          <a:effectLst>
            <a:softEdge rad="127000"/>
          </a:effec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/>
            <a:r>
              <a:rPr kumimoji="0" lang="ru-RU" altLang="ru-RU" sz="1200" b="1" dirty="0">
                <a:solidFill>
                  <a:srgbClr val="17375E"/>
                </a:solidFill>
                <a:latin typeface="Times New Roman" pitchFamily="18" charset="0"/>
              </a:rPr>
              <a:t>«электронное приложение»</a:t>
            </a:r>
          </a:p>
        </p:txBody>
      </p:sp>
      <p:pic>
        <p:nvPicPr>
          <p:cNvPr id="26635" name="Рисунок 24" descr="Graphic6.w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2928938"/>
            <a:ext cx="1641475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Название 1"/>
          <p:cNvSpPr txBox="1">
            <a:spLocks/>
          </p:cNvSpPr>
          <p:nvPr/>
        </p:nvSpPr>
        <p:spPr bwMode="auto">
          <a:xfrm>
            <a:off x="1403648" y="332656"/>
            <a:ext cx="7647384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666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6666"/>
                </a:solidFill>
                <a:latin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6666"/>
                </a:solidFill>
                <a:latin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6666"/>
                </a:solidFill>
                <a:latin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6666"/>
                </a:solidFill>
                <a:latin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6666"/>
                </a:solidFill>
                <a:latin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6666"/>
                </a:solidFill>
                <a:latin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6666"/>
                </a:solidFill>
                <a:latin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6666"/>
                </a:solidFill>
                <a:latin typeface="Tahoma" pitchFamily="34" charset="0"/>
              </a:defRPr>
            </a:lvl9pPr>
          </a:lstStyle>
          <a:p>
            <a:r>
              <a:rPr lang="ru-RU" altLang="ru-RU" sz="3200" dirty="0" smtClean="0">
                <a:cs typeface="Arial" pitchFamily="34" charset="0"/>
              </a:rPr>
              <a:t>Информационный материал </a:t>
            </a:r>
          </a:p>
          <a:p>
            <a:r>
              <a:rPr lang="ru-RU" altLang="ru-RU" sz="3200" dirty="0" smtClean="0">
                <a:cs typeface="Arial" pitchFamily="34" charset="0"/>
              </a:rPr>
              <a:t>к выбранной задаче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008" y="6034400"/>
            <a:ext cx="7846232" cy="591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71400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9448" y="332656"/>
            <a:ext cx="7010400" cy="838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907704" y="5877272"/>
            <a:ext cx="6840761" cy="720080"/>
          </a:xfrm>
        </p:spPr>
        <p:txBody>
          <a:bodyPr/>
          <a:lstStyle/>
          <a:p>
            <a:r>
              <a:rPr lang="ru-RU" dirty="0" smtClean="0"/>
              <a:t>Всероссийский конкурс профессионального мастерства педагогов "Мой лучший урок»  2017-2018 учебный год Направление начальная школа</a:t>
            </a:r>
            <a:endParaRPr lang="es-ES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781824"/>
              </p:ext>
            </p:extLst>
          </p:nvPr>
        </p:nvGraphicFramePr>
        <p:xfrm>
          <a:off x="1475656" y="291812"/>
          <a:ext cx="7416824" cy="220980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374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576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846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/>
                      </a:r>
                      <a:br>
                        <a:rPr lang="ru-RU" sz="1400" dirty="0">
                          <a:effectLst/>
                        </a:rPr>
                      </a:br>
                      <a:r>
                        <a:rPr lang="ru-RU" sz="1400" dirty="0">
                          <a:effectLst/>
                        </a:rPr>
                        <a:t>Этапы урока по ФГОС в начальной школе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Дидактические задачи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Показатели реального результата решения задачи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 Организация начала урока.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Подготовка учащихся к работе на уроке.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Полная готовность класса и оборудования, быстрое включение учащихся в деловой ритм</a:t>
                      </a:r>
                      <a:r>
                        <a:rPr lang="ru-RU" sz="1400" dirty="0" smtClean="0">
                          <a:effectLst/>
                        </a:rPr>
                        <a:t>.</a:t>
                      </a:r>
                    </a:p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0" marR="9525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2927164"/>
            <a:ext cx="2448272" cy="23983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1697" y="2637708"/>
            <a:ext cx="4956043" cy="27877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56494753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4369895"/>
              </p:ext>
            </p:extLst>
          </p:nvPr>
        </p:nvGraphicFramePr>
        <p:xfrm>
          <a:off x="1454005" y="145007"/>
          <a:ext cx="7215336" cy="2287832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31008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7997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2527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287832">
                <a:tc>
                  <a:txBody>
                    <a:bodyPr/>
                    <a:lstStyle/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Актуализация знаний с элементами проверки выполнения домашнего задания.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Установление правильности и осознанности выполнения домашнего задания всеми учащимися, выявление пробелов и их коррекция.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62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Оптимальность сочетания контроля, самоконтроля и взаимоконтроля для установления правильности выполнения задания и коррекции пробелов.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0" marR="95250" marT="95250" marB="9525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9724" y="1972398"/>
            <a:ext cx="3639681" cy="20473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5045" y="2305994"/>
            <a:ext cx="3046623" cy="17137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2126" y="4024228"/>
            <a:ext cx="3517697" cy="261541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83886" y="3891349"/>
            <a:ext cx="3993226" cy="25971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8557" y="6292068"/>
            <a:ext cx="7846232" cy="591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35351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Название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7647384" cy="838200"/>
          </a:xfrm>
        </p:spPr>
        <p:txBody>
          <a:bodyPr/>
          <a:lstStyle/>
          <a:p>
            <a:r>
              <a:rPr kumimoji="0" lang="ru-RU" altLang="ru-RU" sz="3200" dirty="0" smtClean="0">
                <a:cs typeface="Arial" pitchFamily="34" charset="0"/>
              </a:rPr>
              <a:t/>
            </a:r>
            <a:br>
              <a:rPr kumimoji="0" lang="ru-RU" altLang="ru-RU" sz="3200" dirty="0" smtClean="0">
                <a:cs typeface="Arial" pitchFamily="34" charset="0"/>
              </a:rPr>
            </a:br>
            <a:r>
              <a:rPr kumimoji="0" lang="ru-RU" altLang="ru-RU" sz="3200" dirty="0" smtClean="0">
                <a:cs typeface="Arial" pitchFamily="34" charset="0"/>
              </a:rPr>
              <a:t>Создание проблемной ситуации </a:t>
            </a:r>
            <a:br>
              <a:rPr kumimoji="0" lang="ru-RU" altLang="ru-RU" sz="3200" dirty="0" smtClean="0">
                <a:cs typeface="Arial" pitchFamily="34" charset="0"/>
              </a:rPr>
            </a:br>
            <a:r>
              <a:rPr kumimoji="0" lang="ru-RU" altLang="ru-RU" sz="3200" dirty="0" smtClean="0">
                <a:cs typeface="Arial" pitchFamily="34" charset="0"/>
              </a:rPr>
              <a:t>Самоопределение в деятельности</a:t>
            </a:r>
            <a:br>
              <a:rPr kumimoji="0" lang="ru-RU" altLang="ru-RU" sz="3200" dirty="0" smtClean="0">
                <a:cs typeface="Arial" pitchFamily="34" charset="0"/>
              </a:rPr>
            </a:br>
            <a:endParaRPr lang="ru-RU" altLang="ru-RU" sz="3200" dirty="0" smtClean="0">
              <a:cs typeface="Arial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1484784"/>
            <a:ext cx="6624736" cy="49160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664" y="6149796"/>
            <a:ext cx="7846232" cy="591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8558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39">
  <a:themeElements>
    <a:clrScheme name="1844_Classroom Expectations_Copyedited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844_Classroom Expectations_Copyedited">
      <a:majorFont>
        <a:latin typeface="Tahoma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285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285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844_Classroom Expectations_Copyedite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44_Classroom Expectations_Copyedite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44_Classroom Expectations_Copyedited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44_Classroom Expectations_Copyedited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44_Classroom Expectations_Copyedited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44_Classroom Expectations_Copyedited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1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5917</TotalTime>
  <Words>554</Words>
  <Application>Microsoft Office PowerPoint</Application>
  <PresentationFormat>Экран (4:3)</PresentationFormat>
  <Paragraphs>100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Тема39</vt:lpstr>
      <vt:lpstr>«Запятая в предложениях с однородными членами, соединёнными союзами и, а, но.»</vt:lpstr>
      <vt:lpstr>                         Структура урока</vt:lpstr>
      <vt:lpstr>  Цели урока</vt:lpstr>
      <vt:lpstr>Планируемые результаты</vt:lpstr>
      <vt:lpstr>Обстановка в кабинете</vt:lpstr>
      <vt:lpstr>Презентация PowerPoint</vt:lpstr>
      <vt:lpstr>Презентация PowerPoint</vt:lpstr>
      <vt:lpstr>Презентация PowerPoint</vt:lpstr>
      <vt:lpstr> Создание проблемной ситуации  Самоопределение в деятельности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Вперед и вверх! Успехов и удачи!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Admin</cp:lastModifiedBy>
  <cp:revision>784</cp:revision>
  <cp:lastPrinted>2017-12-07T13:01:39Z</cp:lastPrinted>
  <dcterms:created xsi:type="dcterms:W3CDTF">2010-05-23T14:28:12Z</dcterms:created>
  <dcterms:modified xsi:type="dcterms:W3CDTF">2017-12-07T20:10:40Z</dcterms:modified>
</cp:coreProperties>
</file>